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66" r:id="rId5"/>
  </p:sldMasterIdLst>
  <p:notesMasterIdLst>
    <p:notesMasterId r:id="rId32"/>
  </p:notesMasterIdLst>
  <p:sldIdLst>
    <p:sldId id="263" r:id="rId6"/>
    <p:sldId id="2147483595" r:id="rId7"/>
    <p:sldId id="2147483591" r:id="rId8"/>
    <p:sldId id="2147483124" r:id="rId9"/>
    <p:sldId id="2147481709" r:id="rId10"/>
    <p:sldId id="2147483599" r:id="rId11"/>
    <p:sldId id="2147483597" r:id="rId12"/>
    <p:sldId id="2147483137" r:id="rId13"/>
    <p:sldId id="2147483598" r:id="rId14"/>
    <p:sldId id="2147483112" r:id="rId15"/>
    <p:sldId id="2147483132" r:id="rId16"/>
    <p:sldId id="2147483134" r:id="rId17"/>
    <p:sldId id="2147481630" r:id="rId18"/>
    <p:sldId id="2147483559" r:id="rId19"/>
    <p:sldId id="2147483136" r:id="rId20"/>
    <p:sldId id="2147481624" r:id="rId21"/>
    <p:sldId id="2147481650" r:id="rId22"/>
    <p:sldId id="2147481655" r:id="rId23"/>
    <p:sldId id="2147481629" r:id="rId24"/>
    <p:sldId id="2147483586" r:id="rId25"/>
    <p:sldId id="2147483600" r:id="rId26"/>
    <p:sldId id="2147483601" r:id="rId27"/>
    <p:sldId id="2147483588" r:id="rId28"/>
    <p:sldId id="2147483590" r:id="rId29"/>
    <p:sldId id="2108259496" r:id="rId30"/>
    <p:sldId id="2108259497" r:id="rId31"/>
  </p:sldIdLst>
  <p:sldSz cx="12192000" cy="6858000"/>
  <p:notesSz cx="7104063" cy="10234613"/>
  <p:custDataLst>
    <p:tags r:id="rId3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B43F"/>
    <a:srgbClr val="026449"/>
    <a:srgbClr val="028661"/>
    <a:srgbClr val="D0D4E0"/>
    <a:srgbClr val="6CD99D"/>
    <a:srgbClr val="4EBC8D"/>
    <a:srgbClr val="BC3B51"/>
    <a:srgbClr val="DE96A2"/>
    <a:srgbClr val="D67C8B"/>
    <a:srgbClr val="436E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777" autoAdjust="0"/>
  </p:normalViewPr>
  <p:slideViewPr>
    <p:cSldViewPr snapToGrid="0">
      <p:cViewPr varScale="1">
        <p:scale>
          <a:sx n="85" d="100"/>
          <a:sy n="85" d="100"/>
        </p:scale>
        <p:origin x="1476"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gs" Target="tags/tag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iss Alexander 1220 EAM" userId="S::j132npb@s-mxs.net::337a7680-3792-49d0-9ea5-f0374940372b" providerId="AD" clId="Web-{0B39BA43-B5E6-4F36-8E8F-533A904BD213}"/>
    <pc:docChg chg="modSld">
      <pc:chgData name="Weiss Alexander 1220 EAM" userId="S::j132npb@s-mxs.net::337a7680-3792-49d0-9ea5-f0374940372b" providerId="AD" clId="Web-{0B39BA43-B5E6-4F36-8E8F-533A904BD213}" dt="2026-10-15T14:33:58.294" v="1"/>
      <pc:docMkLst>
        <pc:docMk/>
      </pc:docMkLst>
      <pc:sldChg chg="delSp delAnim">
        <pc:chgData name="Weiss Alexander 1220 EAM" userId="S::j132npb@s-mxs.net::337a7680-3792-49d0-9ea5-f0374940372b" providerId="AD" clId="Web-{0B39BA43-B5E6-4F36-8E8F-533A904BD213}" dt="2026-10-15T14:33:58.294" v="1"/>
        <pc:sldMkLst>
          <pc:docMk/>
          <pc:sldMk cId="1353785227" sldId="2147483601"/>
        </pc:sldMkLst>
      </pc:sldChg>
    </pc:docChg>
  </pc:docChgLst>
  <pc:docChgLst>
    <pc:chgData name="Weiss Alexander 1220 EAM" userId="337a7680-3792-49d0-9ea5-f0374940372b" providerId="ADAL" clId="{1B0A5F98-BE1C-41E8-8916-A0FC7D6145A5}"/>
    <pc:docChg chg="custSel modSld">
      <pc:chgData name="Weiss Alexander 1220 EAM" userId="337a7680-3792-49d0-9ea5-f0374940372b" providerId="ADAL" clId="{1B0A5F98-BE1C-41E8-8916-A0FC7D6145A5}" dt="2026-10-15T14:22:16.565" v="49" actId="1037"/>
      <pc:docMkLst>
        <pc:docMk/>
      </pc:docMkLst>
      <pc:sldChg chg="addSp modSp mod">
        <pc:chgData name="Weiss Alexander 1220 EAM" userId="337a7680-3792-49d0-9ea5-f0374940372b" providerId="ADAL" clId="{1B0A5F98-BE1C-41E8-8916-A0FC7D6145A5}" dt="2026-10-15T14:22:16.565" v="49" actId="1037"/>
        <pc:sldMkLst>
          <pc:docMk/>
          <pc:sldMk cId="2035251854" sldId="263"/>
        </pc:sldMkLst>
        <pc:spChg chg="add mod">
          <ac:chgData name="Weiss Alexander 1220 EAM" userId="337a7680-3792-49d0-9ea5-f0374940372b" providerId="ADAL" clId="{1B0A5F98-BE1C-41E8-8916-A0FC7D6145A5}" dt="2026-10-15T14:21:27.194" v="43" actId="1076"/>
          <ac:spMkLst>
            <pc:docMk/>
            <pc:sldMk cId="2035251854" sldId="263"/>
            <ac:spMk id="3" creationId="{020E91F6-E449-C652-4B85-63F3F484EC32}"/>
          </ac:spMkLst>
        </pc:spChg>
        <pc:cxnChg chg="add mod">
          <ac:chgData name="Weiss Alexander 1220 EAM" userId="337a7680-3792-49d0-9ea5-f0374940372b" providerId="ADAL" clId="{1B0A5F98-BE1C-41E8-8916-A0FC7D6145A5}" dt="2026-10-15T14:22:16.565" v="49" actId="1037"/>
          <ac:cxnSpMkLst>
            <pc:docMk/>
            <pc:sldMk cId="2035251854" sldId="263"/>
            <ac:cxnSpMk id="4" creationId="{A5EB7559-596E-6926-56A1-D5FDB2D84C26}"/>
          </ac:cxnSpMkLst>
        </pc:cxnChg>
        <pc:cxnChg chg="add mod">
          <ac:chgData name="Weiss Alexander 1220 EAM" userId="337a7680-3792-49d0-9ea5-f0374940372b" providerId="ADAL" clId="{1B0A5F98-BE1C-41E8-8916-A0FC7D6145A5}" dt="2026-10-15T14:21:35.371" v="47" actId="1076"/>
          <ac:cxnSpMkLst>
            <pc:docMk/>
            <pc:sldMk cId="2035251854" sldId="263"/>
            <ac:cxnSpMk id="5" creationId="{C85651FE-C241-13D1-6835-A2B91E24994D}"/>
          </ac:cxnSpMkLst>
        </pc:cxnChg>
      </pc:sldChg>
      <pc:sldChg chg="addSp mod">
        <pc:chgData name="Weiss Alexander 1220 EAM" userId="337a7680-3792-49d0-9ea5-f0374940372b" providerId="ADAL" clId="{1B0A5F98-BE1C-41E8-8916-A0FC7D6145A5}" dt="2026-10-15T14:15:25.495" v="24" actId="22"/>
        <pc:sldMkLst>
          <pc:docMk/>
          <pc:sldMk cId="3171559120" sldId="2147481629"/>
        </pc:sldMkLst>
        <pc:spChg chg="add">
          <ac:chgData name="Weiss Alexander 1220 EAM" userId="337a7680-3792-49d0-9ea5-f0374940372b" providerId="ADAL" clId="{1B0A5F98-BE1C-41E8-8916-A0FC7D6145A5}" dt="2026-10-15T14:15:25.495" v="24" actId="22"/>
          <ac:spMkLst>
            <pc:docMk/>
            <pc:sldMk cId="3171559120" sldId="2147481629"/>
            <ac:spMk id="5" creationId="{545927D0-6DC7-FD49-0424-EB253FF58782}"/>
          </ac:spMkLst>
        </pc:spChg>
      </pc:sldChg>
      <pc:sldChg chg="addSp delSp modSp mod">
        <pc:chgData name="Weiss Alexander 1220 EAM" userId="337a7680-3792-49d0-9ea5-f0374940372b" providerId="ADAL" clId="{1B0A5F98-BE1C-41E8-8916-A0FC7D6145A5}" dt="2026-10-15T14:15:13.015" v="20" actId="22"/>
        <pc:sldMkLst>
          <pc:docMk/>
          <pc:sldMk cId="4065783299" sldId="2147481650"/>
        </pc:sldMkLst>
        <pc:spChg chg="add">
          <ac:chgData name="Weiss Alexander 1220 EAM" userId="337a7680-3792-49d0-9ea5-f0374940372b" providerId="ADAL" clId="{1B0A5F98-BE1C-41E8-8916-A0FC7D6145A5}" dt="2026-10-15T14:15:13.015" v="20" actId="22"/>
          <ac:spMkLst>
            <pc:docMk/>
            <pc:sldMk cId="4065783299" sldId="2147481650"/>
            <ac:spMk id="12" creationId="{548FDE8E-FB93-CD50-763F-010C73029D66}"/>
          </ac:spMkLst>
        </pc:spChg>
      </pc:sldChg>
      <pc:sldChg chg="addSp modSp mod">
        <pc:chgData name="Weiss Alexander 1220 EAM" userId="337a7680-3792-49d0-9ea5-f0374940372b" providerId="ADAL" clId="{1B0A5F98-BE1C-41E8-8916-A0FC7D6145A5}" dt="2026-10-15T14:15:06.536" v="17" actId="1076"/>
        <pc:sldMkLst>
          <pc:docMk/>
          <pc:sldMk cId="3565775362" sldId="2147481655"/>
        </pc:sldMkLst>
        <pc:spChg chg="add mod">
          <ac:chgData name="Weiss Alexander 1220 EAM" userId="337a7680-3792-49d0-9ea5-f0374940372b" providerId="ADAL" clId="{1B0A5F98-BE1C-41E8-8916-A0FC7D6145A5}" dt="2026-10-15T14:15:06.536" v="17" actId="1076"/>
          <ac:spMkLst>
            <pc:docMk/>
            <pc:sldMk cId="3565775362" sldId="2147481655"/>
            <ac:spMk id="7" creationId="{1AFB3C97-2C2F-83F3-8D50-1CAEDF628CE9}"/>
          </ac:spMkLst>
        </pc:spChg>
      </pc:sldChg>
      <pc:sldChg chg="addSp delSp modSp mod">
        <pc:chgData name="Weiss Alexander 1220 EAM" userId="337a7680-3792-49d0-9ea5-f0374940372b" providerId="ADAL" clId="{1B0A5F98-BE1C-41E8-8916-A0FC7D6145A5}" dt="2026-10-15T14:15:19.199" v="23" actId="1076"/>
        <pc:sldMkLst>
          <pc:docMk/>
          <pc:sldMk cId="2992217424" sldId="2147483136"/>
        </pc:sldMkLst>
        <pc:spChg chg="mod">
          <ac:chgData name="Weiss Alexander 1220 EAM" userId="337a7680-3792-49d0-9ea5-f0374940372b" providerId="ADAL" clId="{1B0A5F98-BE1C-41E8-8916-A0FC7D6145A5}" dt="2026-10-15T14:15:19.199" v="23" actId="1076"/>
          <ac:spMkLst>
            <pc:docMk/>
            <pc:sldMk cId="2992217424" sldId="2147483136"/>
            <ac:spMk id="6" creationId="{3D061559-E90E-4E02-81DB-26300BC1B6F9}"/>
          </ac:spMkLst>
        </pc:spChg>
        <pc:spChg chg="add">
          <ac:chgData name="Weiss Alexander 1220 EAM" userId="337a7680-3792-49d0-9ea5-f0374940372b" providerId="ADAL" clId="{1B0A5F98-BE1C-41E8-8916-A0FC7D6145A5}" dt="2026-10-15T14:15:14.507" v="21" actId="22"/>
          <ac:spMkLst>
            <pc:docMk/>
            <pc:sldMk cId="2992217424" sldId="2147483136"/>
            <ac:spMk id="10" creationId="{3149B486-253E-BDB1-85C2-4CF5CA25F0C1}"/>
          </ac:spMkLst>
        </pc:spChg>
      </pc:sldChg>
      <pc:sldChg chg="addSp mod">
        <pc:chgData name="Weiss Alexander 1220 EAM" userId="337a7680-3792-49d0-9ea5-f0374940372b" providerId="ADAL" clId="{1B0A5F98-BE1C-41E8-8916-A0FC7D6145A5}" dt="2026-10-15T14:15:27.886" v="25" actId="22"/>
        <pc:sldMkLst>
          <pc:docMk/>
          <pc:sldMk cId="1505033134" sldId="2147483600"/>
        </pc:sldMkLst>
        <pc:spChg chg="add">
          <ac:chgData name="Weiss Alexander 1220 EAM" userId="337a7680-3792-49d0-9ea5-f0374940372b" providerId="ADAL" clId="{1B0A5F98-BE1C-41E8-8916-A0FC7D6145A5}" dt="2026-10-15T14:15:27.886" v="25" actId="22"/>
          <ac:spMkLst>
            <pc:docMk/>
            <pc:sldMk cId="1505033134" sldId="2147483600"/>
            <ac:spMk id="8" creationId="{EEA41CE5-417B-EB7D-46E2-8BB330C4D5AE}"/>
          </ac:spMkLst>
        </pc:spChg>
      </pc:sldChg>
      <pc:sldChg chg="addSp modSp mod">
        <pc:chgData name="Weiss Alexander 1220 EAM" userId="337a7680-3792-49d0-9ea5-f0374940372b" providerId="ADAL" clId="{1B0A5F98-BE1C-41E8-8916-A0FC7D6145A5}" dt="2026-10-15T14:15:59.299" v="41" actId="1076"/>
        <pc:sldMkLst>
          <pc:docMk/>
          <pc:sldMk cId="1353785227" sldId="2147483601"/>
        </pc:sldMkLst>
        <pc:spChg chg="add mod">
          <ac:chgData name="Weiss Alexander 1220 EAM" userId="337a7680-3792-49d0-9ea5-f0374940372b" providerId="ADAL" clId="{1B0A5F98-BE1C-41E8-8916-A0FC7D6145A5}" dt="2026-10-15T14:15:59.299" v="41" actId="1076"/>
          <ac:spMkLst>
            <pc:docMk/>
            <pc:sldMk cId="1353785227" sldId="2147483601"/>
            <ac:spMk id="3" creationId="{287F27D7-24F7-6C30-DBF2-073483689E07}"/>
          </ac:spMkLst>
        </pc:spChg>
      </pc:sldChg>
    </pc:docChg>
  </pc:docChgLst>
  <pc:docChgLst>
    <pc:chgData name="SCHULTZE Anna Lisa" userId="e1e9d459-afba-4bb7-ae4f-94abdcff293e" providerId="ADAL" clId="{733C2F93-10CC-4844-B405-972D02C64531}"/>
    <pc:docChg chg="mod">
      <pc:chgData name="SCHULTZE Anna Lisa" userId="e1e9d459-afba-4bb7-ae4f-94abdcff293e" providerId="ADAL" clId="{733C2F93-10CC-4844-B405-972D02C64531}" dt="2026-10-19T11:03:36.551"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427" cy="513508"/>
          </a:xfrm>
          <a:prstGeom prst="rect">
            <a:avLst/>
          </a:prstGeom>
        </p:spPr>
        <p:txBody>
          <a:bodyPr vert="horz" lIns="99070" tIns="49535" rIns="99070" bIns="49535" rtlCol="0"/>
          <a:lstStyle>
            <a:lvl1pPr algn="l">
              <a:defRPr sz="1300"/>
            </a:lvl1pPr>
          </a:lstStyle>
          <a:p>
            <a:endParaRPr lang="en-DE"/>
          </a:p>
        </p:txBody>
      </p:sp>
      <p:sp>
        <p:nvSpPr>
          <p:cNvPr id="3" name="Date Placeholder 2"/>
          <p:cNvSpPr>
            <a:spLocks noGrp="1"/>
          </p:cNvSpPr>
          <p:nvPr>
            <p:ph type="dt" idx="1"/>
          </p:nvPr>
        </p:nvSpPr>
        <p:spPr>
          <a:xfrm>
            <a:off x="4023992" y="0"/>
            <a:ext cx="3078427" cy="513508"/>
          </a:xfrm>
          <a:prstGeom prst="rect">
            <a:avLst/>
          </a:prstGeom>
        </p:spPr>
        <p:txBody>
          <a:bodyPr vert="horz" lIns="99070" tIns="49535" rIns="99070" bIns="49535" rtlCol="0"/>
          <a:lstStyle>
            <a:lvl1pPr algn="r">
              <a:defRPr sz="1300"/>
            </a:lvl1pPr>
          </a:lstStyle>
          <a:p>
            <a:fld id="{DA6D3C55-56A9-4AB4-820F-8510739E5603}" type="datetimeFigureOut">
              <a:rPr lang="en-DE" smtClean="0"/>
              <a:t>10/19/2026</a:t>
            </a:fld>
            <a:endParaRPr lang="en-DE"/>
          </a:p>
        </p:txBody>
      </p:sp>
      <p:sp>
        <p:nvSpPr>
          <p:cNvPr id="4" name="Slide Image Placehold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9070" tIns="49535" rIns="99070" bIns="49535" rtlCol="0" anchor="ctr"/>
          <a:lstStyle/>
          <a:p>
            <a:endParaRPr lang="en-DE"/>
          </a:p>
        </p:txBody>
      </p:sp>
      <p:sp>
        <p:nvSpPr>
          <p:cNvPr id="5" name="Notes Placeholder 4"/>
          <p:cNvSpPr>
            <a:spLocks noGrp="1"/>
          </p:cNvSpPr>
          <p:nvPr>
            <p:ph type="body" sz="quarter" idx="3"/>
          </p:nvPr>
        </p:nvSpPr>
        <p:spPr>
          <a:xfrm>
            <a:off x="710407" y="4925409"/>
            <a:ext cx="5683250" cy="4029878"/>
          </a:xfrm>
          <a:prstGeom prst="rect">
            <a:avLst/>
          </a:prstGeom>
        </p:spPr>
        <p:txBody>
          <a:bodyPr vert="horz" lIns="99070" tIns="49535" rIns="99070" bIns="4953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E"/>
          </a:p>
        </p:txBody>
      </p:sp>
      <p:sp>
        <p:nvSpPr>
          <p:cNvPr id="6" name="Footer Placeholder 5"/>
          <p:cNvSpPr>
            <a:spLocks noGrp="1"/>
          </p:cNvSpPr>
          <p:nvPr>
            <p:ph type="ftr" sz="quarter" idx="4"/>
          </p:nvPr>
        </p:nvSpPr>
        <p:spPr>
          <a:xfrm>
            <a:off x="1" y="9721107"/>
            <a:ext cx="3078427" cy="513506"/>
          </a:xfrm>
          <a:prstGeom prst="rect">
            <a:avLst/>
          </a:prstGeom>
        </p:spPr>
        <p:txBody>
          <a:bodyPr vert="horz" lIns="99070" tIns="49535" rIns="99070" bIns="49535" rtlCol="0" anchor="b"/>
          <a:lstStyle>
            <a:lvl1pPr algn="l">
              <a:defRPr sz="1300"/>
            </a:lvl1pPr>
          </a:lstStyle>
          <a:p>
            <a:endParaRPr lang="en-DE"/>
          </a:p>
        </p:txBody>
      </p:sp>
      <p:sp>
        <p:nvSpPr>
          <p:cNvPr id="7" name="Slide Number Placeholder 6"/>
          <p:cNvSpPr>
            <a:spLocks noGrp="1"/>
          </p:cNvSpPr>
          <p:nvPr>
            <p:ph type="sldNum" sz="quarter" idx="5"/>
          </p:nvPr>
        </p:nvSpPr>
        <p:spPr>
          <a:xfrm>
            <a:off x="4023992" y="9721107"/>
            <a:ext cx="3078427" cy="513506"/>
          </a:xfrm>
          <a:prstGeom prst="rect">
            <a:avLst/>
          </a:prstGeom>
        </p:spPr>
        <p:txBody>
          <a:bodyPr vert="horz" lIns="99070" tIns="49535" rIns="99070" bIns="49535" rtlCol="0" anchor="b"/>
          <a:lstStyle>
            <a:lvl1pPr algn="r">
              <a:defRPr sz="1300"/>
            </a:lvl1pPr>
          </a:lstStyle>
          <a:p>
            <a:fld id="{D98B4F00-AE33-4B45-A723-0FBB61BEDEC7}" type="slidenum">
              <a:rPr lang="en-DE" smtClean="0"/>
              <a:t>‹Nr.›</a:t>
            </a:fld>
            <a:endParaRPr lang="en-DE"/>
          </a:p>
        </p:txBody>
      </p:sp>
    </p:spTree>
    <p:extLst>
      <p:ext uri="{BB962C8B-B14F-4D97-AF65-F5344CB8AC3E}">
        <p14:creationId xmlns:p14="http://schemas.microsoft.com/office/powerpoint/2010/main" val="2901229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ogle.com/url?sa=i&amp;source=web&amp;rct=j&amp;url=https://ec.europa.eu/eurostat/web/products-eurostat-news/w/wdn-20260318-1&amp;ved=2ahUKEwiBta633aeXAxUYgP0HHciUN44Qy_kOegoIAggACAAIDhAA&amp;opi=89978449&amp;cd&amp;psig=AOvVaw3V4kQ3yiNqqxQvsMLsYOct&amp;ust=1791456440417000"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Man sieht am Chart, wann </a:t>
            </a:r>
            <a:r>
              <a:rPr lang="de-AT" dirty="0" err="1"/>
              <a:t>Nrodstream</a:t>
            </a:r>
            <a:r>
              <a:rPr lang="de-AT" dirty="0"/>
              <a:t> in Betrieb genommen wurde…</a:t>
            </a:r>
            <a:br>
              <a:rPr lang="de-AT" dirty="0"/>
            </a:br>
            <a:r>
              <a:rPr lang="de-AT" dirty="0"/>
              <a:t>Deutschland hat die Verteidigung an USA ausgelagert</a:t>
            </a:r>
          </a:p>
          <a:p>
            <a:r>
              <a:rPr lang="de-AT" dirty="0"/>
              <a:t>Die Produktion hat man an China ausgelagert</a:t>
            </a:r>
          </a:p>
          <a:p>
            <a:r>
              <a:rPr lang="de-AT" dirty="0"/>
              <a:t>Und die Energie an Russland</a:t>
            </a:r>
          </a:p>
          <a:p>
            <a:endParaRPr lang="de-AT" dirty="0"/>
          </a:p>
          <a:p>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3</a:t>
            </a:fld>
            <a:endParaRPr lang="en-DE"/>
          </a:p>
        </p:txBody>
      </p:sp>
    </p:spTree>
    <p:extLst>
      <p:ext uri="{BB962C8B-B14F-4D97-AF65-F5344CB8AC3E}">
        <p14:creationId xmlns:p14="http://schemas.microsoft.com/office/powerpoint/2010/main" val="208390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400549"/>
            <a:ext cx="5486400" cy="4384635"/>
          </a:xfrm>
        </p:spPr>
        <p:txBody>
          <a:bodyPr/>
          <a:lstStyle/>
          <a:p>
            <a:pPr marL="171450" indent="-171450">
              <a:buFontTx/>
              <a:buChar char="-"/>
            </a:pPr>
            <a:r>
              <a:rPr lang="en-US" dirty="0"/>
              <a:t> Fast forward to the current situation</a:t>
            </a:r>
          </a:p>
          <a:p>
            <a:pPr marL="171450" indent="-171450">
              <a:buFontTx/>
              <a:buChar char="-"/>
            </a:pPr>
            <a:endParaRPr lang="en-US" dirty="0"/>
          </a:p>
          <a:p>
            <a:pPr marL="171450" indent="-171450">
              <a:buFontTx/>
              <a:buChar char="-"/>
            </a:pPr>
            <a:r>
              <a:rPr lang="en-US" dirty="0"/>
              <a:t>In 2022 we talked about the Russian invasion into the Ukraine as a “game changer”, as it laid bare the dependency of Europe on Energy Imports.</a:t>
            </a:r>
          </a:p>
          <a:p>
            <a:pPr marL="171450" indent="-171450">
              <a:buFontTx/>
              <a:buChar char="-"/>
            </a:pPr>
            <a:endParaRPr lang="en-US" dirty="0"/>
          </a:p>
          <a:p>
            <a:pPr marL="171450" indent="-171450">
              <a:buFontTx/>
              <a:buChar char="-"/>
            </a:pPr>
            <a:r>
              <a:rPr lang="en-US" dirty="0"/>
              <a:t>The Director of the International Energy Agency (IEA), Fatih Birol: the energy crisis will accelerate the expansion of renewable energies. “Renewable energies will be drawn upon very quickly, within a matter of months.”</a:t>
            </a:r>
          </a:p>
          <a:p>
            <a:pPr marL="171450" indent="-171450">
              <a:buFontTx/>
              <a:buChar char="-"/>
            </a:pPr>
            <a:endParaRPr lang="en-US" dirty="0"/>
          </a:p>
          <a:p>
            <a:pPr marL="171450" indent="-171450">
              <a:buFontTx/>
              <a:buChar char="-"/>
            </a:pPr>
            <a:r>
              <a:rPr lang="en-US" dirty="0"/>
              <a:t>Sam Butler-Sloss, a researcher at the British energy think tank Ember, told CBS that this marked a “Ukraine moment” for Asia: “Just as Ukraine has forced Europe to reduce its dependence on gas, Hormuz will push Asia to reduce its dependence on oil.”</a:t>
            </a:r>
          </a:p>
          <a:p>
            <a:pPr marL="171450" indent="-171450">
              <a:buFontTx/>
              <a:buChar char="-"/>
            </a:pPr>
            <a:endParaRPr lang="en-US" dirty="0"/>
          </a:p>
          <a:p>
            <a:pPr marL="171450" indent="-171450">
              <a:buFontTx/>
              <a:buChar char="-"/>
            </a:pPr>
            <a:r>
              <a:rPr lang="en-US" dirty="0"/>
              <a:t>Commission President Ursula von der Leyen had already called this week for a shift away from oil and gas towards renewable energy and nuclear power. “We are paying a very high price for our excessive dependence on fossil fuels”</a:t>
            </a:r>
          </a:p>
          <a:p>
            <a:pPr marL="171450" indent="-171450">
              <a:buFontTx/>
              <a:buChar char="-"/>
            </a:pPr>
            <a:endParaRPr lang="en-US" dirty="0"/>
          </a:p>
          <a:p>
            <a:endParaRPr lang="en-US" dirty="0"/>
          </a:p>
          <a:p>
            <a:br>
              <a:rPr lang="en-US" dirty="0"/>
            </a:br>
            <a:endParaRPr lang="en-US" dirty="0"/>
          </a:p>
          <a:p>
            <a:pPr marL="171450" indent="-171450">
              <a:buFontTx/>
              <a:buChar char="-"/>
            </a:pPr>
            <a:endParaRPr lang="en-US" dirty="0"/>
          </a:p>
          <a:p>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4</a:t>
            </a:fld>
            <a:endParaRPr lang="en-DE"/>
          </a:p>
        </p:txBody>
      </p:sp>
    </p:spTree>
    <p:extLst>
      <p:ext uri="{BB962C8B-B14F-4D97-AF65-F5344CB8AC3E}">
        <p14:creationId xmlns:p14="http://schemas.microsoft.com/office/powerpoint/2010/main" val="1746284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kern="1200" dirty="0">
                <a:solidFill>
                  <a:schemeClr val="tx1"/>
                </a:solidFill>
                <a:effectLst/>
                <a:latin typeface="+mn-lt"/>
                <a:ea typeface="+mn-ea"/>
                <a:cs typeface="+mn-cs"/>
              </a:rPr>
              <a:t>Closer EU </a:t>
            </a:r>
            <a:r>
              <a:rPr lang="de-AT" sz="1200" b="0" i="0" kern="1200" dirty="0" err="1">
                <a:solidFill>
                  <a:schemeClr val="tx1"/>
                </a:solidFill>
                <a:effectLst/>
                <a:latin typeface="+mn-lt"/>
                <a:ea typeface="+mn-ea"/>
                <a:cs typeface="+mn-cs"/>
              </a:rPr>
              <a:t>coordination</a:t>
            </a:r>
            <a:endParaRPr lang="de-AT"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kern="1200" dirty="0" err="1">
                <a:solidFill>
                  <a:schemeClr val="tx1"/>
                </a:solidFill>
                <a:effectLst/>
                <a:latin typeface="+mn-lt"/>
                <a:ea typeface="+mn-ea"/>
                <a:cs typeface="+mn-cs"/>
              </a:rPr>
              <a:t>Protecting</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consumers</a:t>
            </a:r>
            <a:r>
              <a:rPr lang="de-AT" sz="1200" b="0" i="0" kern="1200" dirty="0">
                <a:solidFill>
                  <a:schemeClr val="tx1"/>
                </a:solidFill>
                <a:effectLst/>
                <a:latin typeface="+mn-lt"/>
                <a:ea typeface="+mn-ea"/>
                <a:cs typeface="+mn-cs"/>
              </a:rPr>
              <a:t> and </a:t>
            </a:r>
            <a:r>
              <a:rPr lang="de-AT" sz="1200" b="0" i="0" kern="1200" dirty="0" err="1">
                <a:solidFill>
                  <a:schemeClr val="tx1"/>
                </a:solidFill>
                <a:effectLst/>
                <a:latin typeface="+mn-lt"/>
                <a:ea typeface="+mn-ea"/>
                <a:cs typeface="+mn-cs"/>
              </a:rPr>
              <a:t>businesses</a:t>
            </a:r>
            <a:endParaRPr lang="de-AT"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kern="1200" dirty="0">
                <a:solidFill>
                  <a:schemeClr val="tx1"/>
                </a:solidFill>
                <a:effectLst/>
                <a:latin typeface="+mn-lt"/>
                <a:ea typeface="+mn-ea"/>
                <a:cs typeface="+mn-cs"/>
              </a:rPr>
              <a:t>More </a:t>
            </a:r>
            <a:r>
              <a:rPr lang="de-AT" sz="1200" b="0" i="0" kern="1200" dirty="0" err="1">
                <a:solidFill>
                  <a:schemeClr val="tx1"/>
                </a:solidFill>
                <a:effectLst/>
                <a:latin typeface="+mn-lt"/>
                <a:ea typeface="+mn-ea"/>
                <a:cs typeface="+mn-cs"/>
              </a:rPr>
              <a:t>homegrown</a:t>
            </a:r>
            <a:r>
              <a:rPr lang="de-AT" sz="1200" b="0" i="0" kern="1200" dirty="0">
                <a:solidFill>
                  <a:schemeClr val="tx1"/>
                </a:solidFill>
                <a:effectLst/>
                <a:latin typeface="+mn-lt"/>
                <a:ea typeface="+mn-ea"/>
                <a:cs typeface="+mn-cs"/>
              </a:rPr>
              <a:t> clean </a:t>
            </a:r>
            <a:r>
              <a:rPr lang="de-AT" sz="1200" b="0" i="0" kern="1200" dirty="0" err="1">
                <a:solidFill>
                  <a:schemeClr val="tx1"/>
                </a:solidFill>
                <a:effectLst/>
                <a:latin typeface="+mn-lt"/>
                <a:ea typeface="+mn-ea"/>
                <a:cs typeface="+mn-cs"/>
              </a:rPr>
              <a:t>energy</a:t>
            </a:r>
            <a:endParaRPr lang="de-AT"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Stepping up our energy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kern="1200" dirty="0">
                <a:solidFill>
                  <a:schemeClr val="tx1"/>
                </a:solidFill>
                <a:effectLst/>
                <a:latin typeface="+mn-lt"/>
                <a:ea typeface="+mn-ea"/>
                <a:cs typeface="+mn-cs"/>
              </a:rPr>
              <a:t>Boosting </a:t>
            </a:r>
            <a:r>
              <a:rPr lang="de-AT" sz="1200" b="0" i="0" kern="1200" dirty="0" err="1">
                <a:solidFill>
                  <a:schemeClr val="tx1"/>
                </a:solidFill>
                <a:effectLst/>
                <a:latin typeface="+mn-lt"/>
                <a:ea typeface="+mn-ea"/>
                <a:cs typeface="+mn-cs"/>
              </a:rPr>
              <a:t>investments</a:t>
            </a:r>
            <a:endParaRPr lang="de-AT"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AT" sz="1200" b="0" i="0" kern="1200" dirty="0">
              <a:solidFill>
                <a:schemeClr val="tx1"/>
              </a:solidFill>
              <a:effectLst/>
              <a:latin typeface="+mn-lt"/>
              <a:ea typeface="+mn-ea"/>
              <a:cs typeface="+mn-cs"/>
            </a:endParaRPr>
          </a:p>
          <a:p>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5</a:t>
            </a:fld>
            <a:endParaRPr lang="en-DE"/>
          </a:p>
        </p:txBody>
      </p:sp>
    </p:spTree>
    <p:extLst>
      <p:ext uri="{BB962C8B-B14F-4D97-AF65-F5344CB8AC3E}">
        <p14:creationId xmlns:p14="http://schemas.microsoft.com/office/powerpoint/2010/main" val="3754751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Ca 2/3 kommt aus Effizienz, die restlichen 1/3 leider aus Deindustrialisierung</a:t>
            </a:r>
          </a:p>
        </p:txBody>
      </p:sp>
      <p:sp>
        <p:nvSpPr>
          <p:cNvPr id="4" name="Foliennummernplatzhalter 3"/>
          <p:cNvSpPr>
            <a:spLocks noGrp="1"/>
          </p:cNvSpPr>
          <p:nvPr>
            <p:ph type="sldNum" sz="quarter" idx="5"/>
          </p:nvPr>
        </p:nvSpPr>
        <p:spPr/>
        <p:txBody>
          <a:bodyPr/>
          <a:lstStyle/>
          <a:p>
            <a:fld id="{D98B4F00-AE33-4B45-A723-0FBB61BEDEC7}" type="slidenum">
              <a:rPr lang="en-DE" smtClean="0"/>
              <a:t>6</a:t>
            </a:fld>
            <a:endParaRPr lang="en-DE"/>
          </a:p>
        </p:txBody>
      </p:sp>
    </p:spTree>
    <p:extLst>
      <p:ext uri="{BB962C8B-B14F-4D97-AF65-F5344CB8AC3E}">
        <p14:creationId xmlns:p14="http://schemas.microsoft.com/office/powerpoint/2010/main" val="2218437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effectLst/>
              </a:rPr>
              <a:t>China – als wachsende Nation viel besser auf steigenden Strombedarf gerüstet</a:t>
            </a:r>
            <a:br>
              <a:rPr lang="de-AT" dirty="0">
                <a:effectLst/>
              </a:rPr>
            </a:br>
            <a:r>
              <a:rPr lang="de-AT" dirty="0">
                <a:effectLst/>
              </a:rPr>
              <a:t>ABER: Engpass sind High-End </a:t>
            </a:r>
            <a:r>
              <a:rPr lang="de-AT" dirty="0" err="1">
                <a:effectLst/>
              </a:rPr>
              <a:t>chips</a:t>
            </a:r>
            <a:br>
              <a:rPr lang="de-AT" dirty="0">
                <a:effectLst/>
              </a:rPr>
            </a:br>
            <a:r>
              <a:rPr lang="de-AT" dirty="0">
                <a:effectLst/>
              </a:rPr>
              <a:t>USA: Engpass ist Energie</a:t>
            </a:r>
          </a:p>
          <a:p>
            <a:br>
              <a:rPr lang="de-AT" dirty="0"/>
            </a:br>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7</a:t>
            </a:fld>
            <a:endParaRPr lang="en-DE"/>
          </a:p>
        </p:txBody>
      </p:sp>
    </p:spTree>
    <p:extLst>
      <p:ext uri="{BB962C8B-B14F-4D97-AF65-F5344CB8AC3E}">
        <p14:creationId xmlns:p14="http://schemas.microsoft.com/office/powerpoint/2010/main" val="240320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sz="1200" b="0" i="0" kern="1200" dirty="0">
                <a:solidFill>
                  <a:schemeClr val="tx1"/>
                </a:solidFill>
                <a:effectLst/>
                <a:latin typeface="+mn-lt"/>
                <a:ea typeface="+mn-ea"/>
                <a:cs typeface="+mn-cs"/>
              </a:rPr>
              <a:t>September BEV </a:t>
            </a:r>
            <a:r>
              <a:rPr lang="de-AT" sz="1200" b="0" i="0" kern="1200" dirty="0" err="1">
                <a:solidFill>
                  <a:schemeClr val="tx1"/>
                </a:solidFill>
                <a:effectLst/>
                <a:latin typeface="+mn-lt"/>
                <a:ea typeface="+mn-ea"/>
                <a:cs typeface="+mn-cs"/>
              </a:rPr>
              <a:t>registrations</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surged</a:t>
            </a:r>
            <a:r>
              <a:rPr lang="de-AT" sz="1200" b="0" i="0" kern="1200" dirty="0">
                <a:solidFill>
                  <a:schemeClr val="tx1"/>
                </a:solidFill>
                <a:effectLst/>
                <a:latin typeface="+mn-lt"/>
                <a:ea typeface="+mn-ea"/>
                <a:cs typeface="+mn-cs"/>
              </a:rPr>
              <a:t> 59% to 398,428 </a:t>
            </a:r>
            <a:r>
              <a:rPr lang="de-AT" sz="1200" b="0" i="0" kern="1200" dirty="0" err="1">
                <a:solidFill>
                  <a:schemeClr val="tx1"/>
                </a:solidFill>
                <a:effectLst/>
                <a:latin typeface="+mn-lt"/>
                <a:ea typeface="+mn-ea"/>
                <a:cs typeface="+mn-cs"/>
              </a:rPr>
              <a:t>vehicles</a:t>
            </a:r>
            <a:r>
              <a:rPr lang="de-AT" sz="1200" b="0" i="0" kern="1200" dirty="0">
                <a:solidFill>
                  <a:schemeClr val="tx1"/>
                </a:solidFill>
                <a:effectLst/>
                <a:latin typeface="+mn-lt"/>
                <a:ea typeface="+mn-ea"/>
                <a:cs typeface="+mn-cs"/>
              </a:rPr>
              <a:t>, a </a:t>
            </a:r>
            <a:r>
              <a:rPr lang="de-AT" sz="1200" b="0" i="0" kern="1200" dirty="0" err="1">
                <a:solidFill>
                  <a:schemeClr val="tx1"/>
                </a:solidFill>
                <a:effectLst/>
                <a:latin typeface="+mn-lt"/>
                <a:ea typeface="+mn-ea"/>
                <a:cs typeface="+mn-cs"/>
              </a:rPr>
              <a:t>new</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monthly</a:t>
            </a:r>
            <a:r>
              <a:rPr lang="de-AT" sz="1200" b="0" i="0" kern="1200" dirty="0">
                <a:solidFill>
                  <a:schemeClr val="tx1"/>
                </a:solidFill>
                <a:effectLst/>
                <a:latin typeface="+mn-lt"/>
                <a:ea typeface="+mn-ea"/>
                <a:cs typeface="+mn-cs"/>
              </a:rPr>
              <a:t> high, </a:t>
            </a:r>
            <a:r>
              <a:rPr lang="de-AT" sz="1200" b="0" i="0" kern="1200" dirty="0" err="1">
                <a:solidFill>
                  <a:schemeClr val="tx1"/>
                </a:solidFill>
                <a:effectLst/>
                <a:latin typeface="+mn-lt"/>
                <a:ea typeface="+mn-ea"/>
                <a:cs typeface="+mn-cs"/>
              </a:rPr>
              <a:t>with</a:t>
            </a:r>
            <a:r>
              <a:rPr lang="de-AT" sz="1200" b="0" i="0" kern="1200" dirty="0">
                <a:solidFill>
                  <a:schemeClr val="tx1"/>
                </a:solidFill>
                <a:effectLst/>
                <a:latin typeface="+mn-lt"/>
                <a:ea typeface="+mn-ea"/>
                <a:cs typeface="+mn-cs"/>
              </a:rPr>
              <a:t> strong </a:t>
            </a:r>
            <a:r>
              <a:rPr lang="de-AT" sz="1200" b="0" i="0" kern="1200" dirty="0" err="1">
                <a:solidFill>
                  <a:schemeClr val="tx1"/>
                </a:solidFill>
                <a:effectLst/>
                <a:latin typeface="+mn-lt"/>
                <a:ea typeface="+mn-ea"/>
                <a:cs typeface="+mn-cs"/>
              </a:rPr>
              <a:t>momentum</a:t>
            </a:r>
            <a:r>
              <a:rPr lang="de-AT" sz="1200" b="0" i="0" kern="1200" dirty="0">
                <a:solidFill>
                  <a:schemeClr val="tx1"/>
                </a:solidFill>
                <a:effectLst/>
                <a:latin typeface="+mn-lt"/>
                <a:ea typeface="+mn-ea"/>
                <a:cs typeface="+mn-cs"/>
              </a:rPr>
              <a:t> in Germany, France, and the UK. With September </a:t>
            </a:r>
            <a:r>
              <a:rPr lang="de-AT" sz="1200" b="0" i="0" kern="1200" dirty="0" err="1">
                <a:solidFill>
                  <a:schemeClr val="tx1"/>
                </a:solidFill>
                <a:effectLst/>
                <a:latin typeface="+mn-lt"/>
                <a:ea typeface="+mn-ea"/>
                <a:cs typeface="+mn-cs"/>
              </a:rPr>
              <a:t>car</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registrations</a:t>
            </a:r>
            <a:r>
              <a:rPr lang="de-AT" sz="1200" b="0" i="0" kern="1200" dirty="0">
                <a:solidFill>
                  <a:schemeClr val="tx1"/>
                </a:solidFill>
                <a:effectLst/>
                <a:latin typeface="+mn-lt"/>
                <a:ea typeface="+mn-ea"/>
                <a:cs typeface="+mn-cs"/>
              </a:rPr>
              <a:t> 11% </a:t>
            </a:r>
            <a:r>
              <a:rPr lang="de-AT" sz="1200" b="0" i="0" kern="1200" dirty="0" err="1">
                <a:solidFill>
                  <a:schemeClr val="tx1"/>
                </a:solidFill>
                <a:effectLst/>
                <a:latin typeface="+mn-lt"/>
                <a:ea typeface="+mn-ea"/>
                <a:cs typeface="+mn-cs"/>
              </a:rPr>
              <a:t>higher</a:t>
            </a:r>
            <a:r>
              <a:rPr lang="de-AT" sz="1200" b="0" i="0" kern="1200" dirty="0">
                <a:solidFill>
                  <a:schemeClr val="tx1"/>
                </a:solidFill>
                <a:effectLst/>
                <a:latin typeface="+mn-lt"/>
                <a:ea typeface="+mn-ea"/>
                <a:cs typeface="+mn-cs"/>
              </a:rPr>
              <a:t>, BEV </a:t>
            </a:r>
            <a:r>
              <a:rPr lang="de-AT" sz="1200" b="0" i="0" kern="1200" dirty="0" err="1">
                <a:solidFill>
                  <a:schemeClr val="tx1"/>
                </a:solidFill>
                <a:effectLst/>
                <a:latin typeface="+mn-lt"/>
                <a:ea typeface="+mn-ea"/>
                <a:cs typeface="+mn-cs"/>
              </a:rPr>
              <a:t>penetration</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jumped</a:t>
            </a:r>
            <a:r>
              <a:rPr lang="de-AT" sz="1200" b="0" i="0" kern="1200" dirty="0">
                <a:solidFill>
                  <a:schemeClr val="tx1"/>
                </a:solidFill>
                <a:effectLst/>
                <a:latin typeface="+mn-lt"/>
                <a:ea typeface="+mn-ea"/>
                <a:cs typeface="+mn-cs"/>
              </a:rPr>
              <a:t> 9.8% </a:t>
            </a:r>
            <a:r>
              <a:rPr lang="de-AT" sz="1200" b="0" i="0" kern="1200" dirty="0" err="1">
                <a:solidFill>
                  <a:schemeClr val="tx1"/>
                </a:solidFill>
                <a:effectLst/>
                <a:latin typeface="+mn-lt"/>
                <a:ea typeface="+mn-ea"/>
                <a:cs typeface="+mn-cs"/>
              </a:rPr>
              <a:t>points</a:t>
            </a:r>
            <a:r>
              <a:rPr lang="de-AT" sz="1200" b="0" i="0" kern="1200" dirty="0">
                <a:solidFill>
                  <a:schemeClr val="tx1"/>
                </a:solidFill>
                <a:effectLst/>
                <a:latin typeface="+mn-lt"/>
                <a:ea typeface="+mn-ea"/>
                <a:cs typeface="+mn-cs"/>
              </a:rPr>
              <a:t> to 32.6%. Year-to-date BEV </a:t>
            </a:r>
            <a:r>
              <a:rPr lang="de-AT" sz="1200" b="0" i="0" kern="1200" dirty="0" err="1">
                <a:solidFill>
                  <a:schemeClr val="tx1"/>
                </a:solidFill>
                <a:effectLst/>
                <a:latin typeface="+mn-lt"/>
                <a:ea typeface="+mn-ea"/>
                <a:cs typeface="+mn-cs"/>
              </a:rPr>
              <a:t>registrations</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increased</a:t>
            </a:r>
            <a:r>
              <a:rPr lang="de-AT" sz="1200" b="0" i="0" kern="1200" dirty="0">
                <a:solidFill>
                  <a:schemeClr val="tx1"/>
                </a:solidFill>
                <a:effectLst/>
                <a:latin typeface="+mn-lt"/>
                <a:ea typeface="+mn-ea"/>
                <a:cs typeface="+mn-cs"/>
              </a:rPr>
              <a:t> 42%, </a:t>
            </a:r>
            <a:r>
              <a:rPr lang="de-AT" sz="1200" b="0" i="0" kern="1200" dirty="0" err="1">
                <a:solidFill>
                  <a:schemeClr val="tx1"/>
                </a:solidFill>
                <a:effectLst/>
                <a:latin typeface="+mn-lt"/>
                <a:ea typeface="+mn-ea"/>
                <a:cs typeface="+mn-cs"/>
              </a:rPr>
              <a:t>leading</a:t>
            </a:r>
            <a:r>
              <a:rPr lang="de-AT" sz="1200" b="0" i="0" kern="1200" dirty="0">
                <a:solidFill>
                  <a:schemeClr val="tx1"/>
                </a:solidFill>
                <a:effectLst/>
                <a:latin typeface="+mn-lt"/>
                <a:ea typeface="+mn-ea"/>
                <a:cs typeface="+mn-cs"/>
              </a:rPr>
              <a:t> to a 6.5% </a:t>
            </a:r>
            <a:r>
              <a:rPr lang="de-AT" sz="1200" b="0" i="0" kern="1200" dirty="0" err="1">
                <a:solidFill>
                  <a:schemeClr val="tx1"/>
                </a:solidFill>
                <a:effectLst/>
                <a:latin typeface="+mn-lt"/>
                <a:ea typeface="+mn-ea"/>
                <a:cs typeface="+mn-cs"/>
              </a:rPr>
              <a:t>points</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higher</a:t>
            </a:r>
            <a:r>
              <a:rPr lang="de-AT" sz="1200" b="0" i="0" kern="1200" dirty="0">
                <a:solidFill>
                  <a:schemeClr val="tx1"/>
                </a:solidFill>
                <a:effectLst/>
                <a:latin typeface="+mn-lt"/>
                <a:ea typeface="+mn-ea"/>
                <a:cs typeface="+mn-cs"/>
              </a:rPr>
              <a:t> BEV </a:t>
            </a:r>
            <a:r>
              <a:rPr lang="de-AT" sz="1200" b="0" i="0" kern="1200" dirty="0" err="1">
                <a:solidFill>
                  <a:schemeClr val="tx1"/>
                </a:solidFill>
                <a:effectLst/>
                <a:latin typeface="+mn-lt"/>
                <a:ea typeface="+mn-ea"/>
                <a:cs typeface="+mn-cs"/>
              </a:rPr>
              <a:t>penetration</a:t>
            </a:r>
            <a:r>
              <a:rPr lang="de-AT" sz="1200" b="0" i="0" kern="1200" dirty="0">
                <a:solidFill>
                  <a:schemeClr val="tx1"/>
                </a:solidFill>
                <a:effectLst/>
                <a:latin typeface="+mn-lt"/>
                <a:ea typeface="+mn-ea"/>
                <a:cs typeface="+mn-cs"/>
              </a:rPr>
              <a:t> at 26.4%. </a:t>
            </a:r>
            <a:r>
              <a:rPr lang="de-AT" sz="1200" b="0" i="0" kern="1200" dirty="0" err="1">
                <a:solidFill>
                  <a:schemeClr val="tx1"/>
                </a:solidFill>
                <a:effectLst/>
                <a:latin typeface="+mn-lt"/>
                <a:ea typeface="+mn-ea"/>
                <a:cs typeface="+mn-cs"/>
              </a:rPr>
              <a:t>We</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estimate</a:t>
            </a:r>
            <a:r>
              <a:rPr lang="de-AT" sz="1200" b="0" i="0" kern="1200" dirty="0">
                <a:solidFill>
                  <a:schemeClr val="tx1"/>
                </a:solidFill>
                <a:effectLst/>
                <a:latin typeface="+mn-lt"/>
                <a:ea typeface="+mn-ea"/>
                <a:cs typeface="+mn-cs"/>
              </a:rPr>
              <a:t> the </a:t>
            </a:r>
            <a:r>
              <a:rPr lang="de-AT" sz="1200" b="0" i="0" kern="1200" dirty="0" err="1">
                <a:solidFill>
                  <a:schemeClr val="tx1"/>
                </a:solidFill>
                <a:effectLst/>
                <a:latin typeface="+mn-lt"/>
                <a:ea typeface="+mn-ea"/>
                <a:cs typeface="+mn-cs"/>
              </a:rPr>
              <a:t>costs</a:t>
            </a:r>
            <a:r>
              <a:rPr lang="de-AT" sz="1200" b="0" i="0" kern="1200" dirty="0">
                <a:solidFill>
                  <a:schemeClr val="tx1"/>
                </a:solidFill>
                <a:effectLst/>
                <a:latin typeface="+mn-lt"/>
                <a:ea typeface="+mn-ea"/>
                <a:cs typeface="+mn-cs"/>
              </a:rPr>
              <a:t> for </a:t>
            </a:r>
            <a:r>
              <a:rPr lang="de-AT" sz="1200" b="0" i="0" kern="1200" dirty="0" err="1">
                <a:solidFill>
                  <a:schemeClr val="tx1"/>
                </a:solidFill>
                <a:effectLst/>
                <a:latin typeface="+mn-lt"/>
                <a:ea typeface="+mn-ea"/>
                <a:cs typeface="+mn-cs"/>
              </a:rPr>
              <a:t>home</a:t>
            </a:r>
            <a:r>
              <a:rPr lang="de-AT" sz="1200" b="0" i="0" kern="1200" dirty="0">
                <a:solidFill>
                  <a:schemeClr val="tx1"/>
                </a:solidFill>
                <a:effectLst/>
                <a:latin typeface="+mn-lt"/>
                <a:ea typeface="+mn-ea"/>
                <a:cs typeface="+mn-cs"/>
              </a:rPr>
              <a:t> and fast </a:t>
            </a:r>
            <a:r>
              <a:rPr lang="de-AT" sz="1200" b="0" i="0" kern="1200" dirty="0" err="1">
                <a:solidFill>
                  <a:schemeClr val="tx1"/>
                </a:solidFill>
                <a:effectLst/>
                <a:latin typeface="+mn-lt"/>
                <a:ea typeface="+mn-ea"/>
                <a:cs typeface="+mn-cs"/>
              </a:rPr>
              <a:t>charging</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were</a:t>
            </a:r>
            <a:r>
              <a:rPr lang="de-AT" sz="1200" b="0" i="0" kern="1200" dirty="0">
                <a:solidFill>
                  <a:schemeClr val="tx1"/>
                </a:solidFill>
                <a:effectLst/>
                <a:latin typeface="+mn-lt"/>
                <a:ea typeface="+mn-ea"/>
                <a:cs typeface="+mn-cs"/>
              </a:rPr>
              <a:t> 53% and 4% lower, </a:t>
            </a:r>
            <a:r>
              <a:rPr lang="de-AT" sz="1200" b="0" i="0" kern="1200" dirty="0" err="1">
                <a:solidFill>
                  <a:schemeClr val="tx1"/>
                </a:solidFill>
                <a:effectLst/>
                <a:latin typeface="+mn-lt"/>
                <a:ea typeface="+mn-ea"/>
                <a:cs typeface="+mn-cs"/>
              </a:rPr>
              <a:t>respectively</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than</a:t>
            </a:r>
            <a:r>
              <a:rPr lang="de-AT" sz="1200" b="0" i="0" kern="1200" dirty="0">
                <a:solidFill>
                  <a:schemeClr val="tx1"/>
                </a:solidFill>
                <a:effectLst/>
                <a:latin typeface="+mn-lt"/>
                <a:ea typeface="+mn-ea"/>
                <a:cs typeface="+mn-cs"/>
              </a:rPr>
              <a:t> the </a:t>
            </a:r>
            <a:r>
              <a:rPr lang="de-AT" sz="1200" b="0" i="0" kern="1200" dirty="0" err="1">
                <a:solidFill>
                  <a:schemeClr val="tx1"/>
                </a:solidFill>
                <a:effectLst/>
                <a:latin typeface="+mn-lt"/>
                <a:ea typeface="+mn-ea"/>
                <a:cs typeface="+mn-cs"/>
              </a:rPr>
              <a:t>costs</a:t>
            </a:r>
            <a:r>
              <a:rPr lang="de-AT" sz="1200" b="0" i="0" kern="1200" dirty="0">
                <a:solidFill>
                  <a:schemeClr val="tx1"/>
                </a:solidFill>
                <a:effectLst/>
                <a:latin typeface="+mn-lt"/>
                <a:ea typeface="+mn-ea"/>
                <a:cs typeface="+mn-cs"/>
              </a:rPr>
              <a:t> for </a:t>
            </a:r>
            <a:r>
              <a:rPr lang="de-AT" sz="1200" b="0" i="0" kern="1200" dirty="0" err="1">
                <a:solidFill>
                  <a:schemeClr val="tx1"/>
                </a:solidFill>
                <a:effectLst/>
                <a:latin typeface="+mn-lt"/>
                <a:ea typeface="+mn-ea"/>
                <a:cs typeface="+mn-cs"/>
              </a:rPr>
              <a:t>petrol</a:t>
            </a:r>
            <a:r>
              <a:rPr lang="de-AT" sz="1200" b="0" i="0" kern="1200" dirty="0">
                <a:solidFill>
                  <a:schemeClr val="tx1"/>
                </a:solidFill>
                <a:effectLst/>
                <a:latin typeface="+mn-lt"/>
                <a:ea typeface="+mn-ea"/>
                <a:cs typeface="+mn-cs"/>
              </a:rPr>
              <a:t> </a:t>
            </a:r>
            <a:r>
              <a:rPr lang="de-AT" sz="1200" b="0" i="0" kern="1200" dirty="0" err="1">
                <a:solidFill>
                  <a:schemeClr val="tx1"/>
                </a:solidFill>
                <a:effectLst/>
                <a:latin typeface="+mn-lt"/>
                <a:ea typeface="+mn-ea"/>
                <a:cs typeface="+mn-cs"/>
              </a:rPr>
              <a:t>refuelling</a:t>
            </a:r>
            <a:r>
              <a:rPr lang="de-AT" sz="1200" b="0" i="0" kern="1200" dirty="0">
                <a:solidFill>
                  <a:schemeClr val="tx1"/>
                </a:solidFill>
                <a:effectLst/>
                <a:latin typeface="+mn-lt"/>
                <a:ea typeface="+mn-ea"/>
                <a:cs typeface="+mn-cs"/>
              </a:rPr>
              <a:t> in September.</a:t>
            </a:r>
          </a:p>
          <a:p>
            <a:br>
              <a:rPr lang="de-AT" dirty="0"/>
            </a:br>
            <a:r>
              <a:rPr lang="de-AT" dirty="0"/>
              <a:t>Wir spielen diesen Trend mit den „Picks and </a:t>
            </a:r>
            <a:r>
              <a:rPr lang="de-AT" dirty="0" err="1"/>
              <a:t>Shovels</a:t>
            </a:r>
            <a:r>
              <a:rPr lang="de-AT" dirty="0"/>
              <a:t>“ / Schaufeln für die Goldgräber</a:t>
            </a:r>
          </a:p>
          <a:p>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8</a:t>
            </a:fld>
            <a:endParaRPr lang="en-DE"/>
          </a:p>
        </p:txBody>
      </p:sp>
    </p:spTree>
    <p:extLst>
      <p:ext uri="{BB962C8B-B14F-4D97-AF65-F5344CB8AC3E}">
        <p14:creationId xmlns:p14="http://schemas.microsoft.com/office/powerpoint/2010/main" val="383324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In 2024 </a:t>
            </a:r>
            <a:r>
              <a:rPr lang="de-AT" dirty="0" err="1"/>
              <a:t>we</a:t>
            </a:r>
            <a:r>
              <a:rPr lang="de-AT" dirty="0"/>
              <a:t> </a:t>
            </a:r>
            <a:r>
              <a:rPr lang="de-AT" dirty="0" err="1"/>
              <a:t>estimated</a:t>
            </a:r>
            <a:r>
              <a:rPr lang="de-AT" dirty="0"/>
              <a:t> </a:t>
            </a:r>
            <a:r>
              <a:rPr lang="de-AT" dirty="0" err="1"/>
              <a:t>that</a:t>
            </a:r>
            <a:r>
              <a:rPr lang="de-AT" dirty="0"/>
              <a:t> </a:t>
            </a:r>
            <a:r>
              <a:rPr lang="de-AT" dirty="0" err="1"/>
              <a:t>had</a:t>
            </a:r>
            <a:r>
              <a:rPr lang="de-AT" dirty="0"/>
              <a:t> Germany not </a:t>
            </a:r>
            <a:r>
              <a:rPr lang="de-AT" dirty="0" err="1"/>
              <a:t>decommissioned</a:t>
            </a:r>
            <a:r>
              <a:rPr lang="de-AT" dirty="0"/>
              <a:t> </a:t>
            </a:r>
            <a:r>
              <a:rPr lang="de-AT" dirty="0" err="1"/>
              <a:t>nuclear</a:t>
            </a:r>
            <a:r>
              <a:rPr lang="de-AT" dirty="0"/>
              <a:t> power after the Fukushima </a:t>
            </a:r>
            <a:r>
              <a:rPr lang="de-AT" dirty="0" err="1"/>
              <a:t>accident</a:t>
            </a:r>
            <a:r>
              <a:rPr lang="de-AT" dirty="0"/>
              <a:t>, it </a:t>
            </a:r>
            <a:r>
              <a:rPr lang="de-AT" dirty="0" err="1"/>
              <a:t>would</a:t>
            </a:r>
            <a:r>
              <a:rPr lang="de-AT" dirty="0"/>
              <a:t> </a:t>
            </a:r>
            <a:r>
              <a:rPr lang="de-AT" dirty="0" err="1"/>
              <a:t>have</a:t>
            </a:r>
            <a:r>
              <a:rPr lang="de-AT" dirty="0"/>
              <a:t> </a:t>
            </a:r>
            <a:r>
              <a:rPr lang="de-AT" dirty="0" err="1"/>
              <a:t>needed</a:t>
            </a:r>
            <a:r>
              <a:rPr lang="de-AT" dirty="0"/>
              <a:t> 50% </a:t>
            </a:r>
            <a:r>
              <a:rPr lang="de-AT" dirty="0" err="1"/>
              <a:t>less</a:t>
            </a:r>
            <a:r>
              <a:rPr lang="de-AT" dirty="0"/>
              <a:t> </a:t>
            </a:r>
            <a:r>
              <a:rPr lang="de-AT" dirty="0" err="1"/>
              <a:t>electricity</a:t>
            </a:r>
            <a:r>
              <a:rPr lang="de-AT" dirty="0"/>
              <a:t> </a:t>
            </a:r>
            <a:r>
              <a:rPr lang="de-AT" dirty="0" err="1"/>
              <a:t>generation</a:t>
            </a:r>
            <a:r>
              <a:rPr lang="de-AT" dirty="0"/>
              <a:t> </a:t>
            </a:r>
            <a:r>
              <a:rPr lang="de-AT" dirty="0" err="1"/>
              <a:t>from</a:t>
            </a:r>
            <a:r>
              <a:rPr lang="de-AT" dirty="0"/>
              <a:t> fossil </a:t>
            </a:r>
            <a:r>
              <a:rPr lang="de-AT" dirty="0" err="1"/>
              <a:t>fuels</a:t>
            </a:r>
            <a:r>
              <a:rPr lang="de-AT" dirty="0"/>
              <a:t>, 84% </a:t>
            </a:r>
            <a:r>
              <a:rPr lang="de-AT" dirty="0" err="1"/>
              <a:t>less</a:t>
            </a:r>
            <a:r>
              <a:rPr lang="de-AT" dirty="0"/>
              <a:t> </a:t>
            </a:r>
            <a:r>
              <a:rPr lang="de-AT" dirty="0" err="1"/>
              <a:t>generation</a:t>
            </a:r>
            <a:r>
              <a:rPr lang="de-AT" dirty="0"/>
              <a:t> </a:t>
            </a:r>
            <a:r>
              <a:rPr lang="de-AT" dirty="0" err="1"/>
              <a:t>from</a:t>
            </a:r>
            <a:r>
              <a:rPr lang="de-AT" dirty="0"/>
              <a:t> </a:t>
            </a:r>
            <a:r>
              <a:rPr lang="de-AT" dirty="0" err="1"/>
              <a:t>imported</a:t>
            </a:r>
            <a:r>
              <a:rPr lang="de-AT" dirty="0"/>
              <a:t> </a:t>
            </a:r>
            <a:r>
              <a:rPr lang="de-AT" dirty="0" err="1"/>
              <a:t>natural</a:t>
            </a:r>
            <a:r>
              <a:rPr lang="de-AT" dirty="0"/>
              <a:t> gas, 27% </a:t>
            </a:r>
            <a:r>
              <a:rPr lang="de-AT" dirty="0" err="1"/>
              <a:t>less</a:t>
            </a:r>
            <a:r>
              <a:rPr lang="de-AT" dirty="0"/>
              <a:t> fossil </a:t>
            </a:r>
            <a:r>
              <a:rPr lang="de-AT" dirty="0" err="1"/>
              <a:t>fuel</a:t>
            </a:r>
            <a:r>
              <a:rPr lang="de-AT" dirty="0"/>
              <a:t> </a:t>
            </a:r>
            <a:r>
              <a:rPr lang="de-AT" dirty="0" err="1"/>
              <a:t>capacity</a:t>
            </a:r>
            <a:r>
              <a:rPr lang="de-AT" dirty="0"/>
              <a:t> and 42% </a:t>
            </a:r>
            <a:r>
              <a:rPr lang="de-AT" dirty="0" err="1"/>
              <a:t>less</a:t>
            </a:r>
            <a:r>
              <a:rPr lang="de-AT" dirty="0"/>
              <a:t> </a:t>
            </a:r>
            <a:r>
              <a:rPr lang="de-AT" dirty="0" err="1"/>
              <a:t>natural</a:t>
            </a:r>
            <a:r>
              <a:rPr lang="de-AT" dirty="0"/>
              <a:t> gas </a:t>
            </a:r>
            <a:r>
              <a:rPr lang="de-AT" dirty="0" err="1"/>
              <a:t>capacity</a:t>
            </a:r>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9</a:t>
            </a:fld>
            <a:endParaRPr lang="en-DE"/>
          </a:p>
        </p:txBody>
      </p:sp>
    </p:spTree>
    <p:extLst>
      <p:ext uri="{BB962C8B-B14F-4D97-AF65-F5344CB8AC3E}">
        <p14:creationId xmlns:p14="http://schemas.microsoft.com/office/powerpoint/2010/main" val="521708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sz="1200" b="0" u="none" strike="noStrike" kern="1200" dirty="0">
                <a:solidFill>
                  <a:schemeClr val="tx1"/>
                </a:solidFill>
                <a:effectLst/>
                <a:latin typeface="+mn-lt"/>
                <a:ea typeface="+mn-ea"/>
                <a:cs typeface="+mn-cs"/>
              </a:rPr>
              <a:t>The European </a:t>
            </a:r>
            <a:r>
              <a:rPr lang="de-AT" sz="1200" b="0" u="none" strike="noStrike" kern="1200" dirty="0" err="1">
                <a:solidFill>
                  <a:schemeClr val="tx1"/>
                </a:solidFill>
                <a:effectLst/>
                <a:latin typeface="+mn-lt"/>
                <a:ea typeface="+mn-ea"/>
                <a:cs typeface="+mn-cs"/>
              </a:rPr>
              <a:t>Union's</a:t>
            </a:r>
            <a:r>
              <a:rPr lang="de-AT" sz="1200" b="0" u="none" strike="noStrike" kern="1200" dirty="0">
                <a:solidFill>
                  <a:schemeClr val="tx1"/>
                </a:solidFill>
                <a:effectLst/>
                <a:latin typeface="+mn-lt"/>
                <a:ea typeface="+mn-ea"/>
                <a:cs typeface="+mn-cs"/>
              </a:rPr>
              <a:t> </a:t>
            </a:r>
            <a:r>
              <a:rPr lang="de-AT" sz="1200" b="0" u="none" strike="noStrike" kern="1200" dirty="0" err="1">
                <a:solidFill>
                  <a:schemeClr val="tx1"/>
                </a:solidFill>
                <a:effectLst/>
                <a:latin typeface="+mn-lt"/>
                <a:ea typeface="+mn-ea"/>
                <a:cs typeface="+mn-cs"/>
              </a:rPr>
              <a:t>overall</a:t>
            </a:r>
            <a:r>
              <a:rPr lang="de-AT" sz="1200" b="0" u="none" strike="noStrike" kern="1200" dirty="0">
                <a:solidFill>
                  <a:schemeClr val="tx1"/>
                </a:solidFill>
                <a:effectLst/>
                <a:latin typeface="+mn-lt"/>
                <a:ea typeface="+mn-ea"/>
                <a:cs typeface="+mn-cs"/>
              </a:rPr>
              <a:t> </a:t>
            </a:r>
            <a:r>
              <a:rPr lang="de-AT" sz="1200" b="0" u="none" strike="noStrike" kern="1200" dirty="0" err="1">
                <a:solidFill>
                  <a:schemeClr val="tx1"/>
                </a:solidFill>
                <a:effectLst/>
                <a:latin typeface="+mn-lt"/>
                <a:ea typeface="+mn-ea"/>
                <a:cs typeface="+mn-cs"/>
              </a:rPr>
              <a:t>energy</a:t>
            </a:r>
            <a:r>
              <a:rPr lang="de-AT" sz="1200" b="0" u="none" strike="noStrike" kern="1200" dirty="0">
                <a:solidFill>
                  <a:schemeClr val="tx1"/>
                </a:solidFill>
                <a:effectLst/>
                <a:latin typeface="+mn-lt"/>
                <a:ea typeface="+mn-ea"/>
                <a:cs typeface="+mn-cs"/>
              </a:rPr>
              <a:t> </a:t>
            </a:r>
            <a:r>
              <a:rPr lang="de-AT" sz="1200" b="0" u="none" strike="noStrike" kern="1200" dirty="0" err="1">
                <a:solidFill>
                  <a:schemeClr val="tx1"/>
                </a:solidFill>
                <a:effectLst/>
                <a:latin typeface="+mn-lt"/>
                <a:ea typeface="+mn-ea"/>
                <a:cs typeface="+mn-cs"/>
              </a:rPr>
              <a:t>import</a:t>
            </a:r>
            <a:r>
              <a:rPr lang="de-AT" sz="1200" b="0" u="none" strike="noStrike" kern="1200" dirty="0">
                <a:solidFill>
                  <a:schemeClr val="tx1"/>
                </a:solidFill>
                <a:effectLst/>
                <a:latin typeface="+mn-lt"/>
                <a:ea typeface="+mn-ea"/>
                <a:cs typeface="+mn-cs"/>
              </a:rPr>
              <a:t> </a:t>
            </a:r>
            <a:r>
              <a:rPr lang="de-AT" sz="1200" b="0" u="none" strike="noStrike" kern="1200" dirty="0" err="1">
                <a:solidFill>
                  <a:schemeClr val="tx1"/>
                </a:solidFill>
                <a:effectLst/>
                <a:latin typeface="+mn-lt"/>
                <a:ea typeface="+mn-ea"/>
                <a:cs typeface="+mn-cs"/>
              </a:rPr>
              <a:t>dependency</a:t>
            </a:r>
            <a:r>
              <a:rPr lang="de-AT" sz="1200" b="0" u="none" strike="noStrike" kern="1200" dirty="0">
                <a:solidFill>
                  <a:schemeClr val="tx1"/>
                </a:solidFill>
                <a:effectLst/>
                <a:latin typeface="+mn-lt"/>
                <a:ea typeface="+mn-ea"/>
                <a:cs typeface="+mn-cs"/>
              </a:rPr>
              <a:t> rate </a:t>
            </a:r>
            <a:r>
              <a:rPr lang="de-AT" sz="1200" b="0" u="none" strike="noStrike" kern="1200" dirty="0" err="1">
                <a:solidFill>
                  <a:schemeClr val="tx1"/>
                </a:solidFill>
                <a:effectLst/>
                <a:latin typeface="+mn-lt"/>
                <a:ea typeface="+mn-ea"/>
                <a:cs typeface="+mn-cs"/>
              </a:rPr>
              <a:t>sits</a:t>
            </a:r>
            <a:r>
              <a:rPr lang="de-AT" sz="1200" b="0" u="none" strike="noStrike" kern="1200" dirty="0">
                <a:solidFill>
                  <a:schemeClr val="tx1"/>
                </a:solidFill>
                <a:effectLst/>
                <a:latin typeface="+mn-lt"/>
                <a:ea typeface="+mn-ea"/>
                <a:cs typeface="+mn-cs"/>
              </a:rPr>
              <a:t> at </a:t>
            </a:r>
            <a:r>
              <a:rPr lang="de-AT" sz="1200" b="1" u="none" strike="noStrike" kern="1200" dirty="0">
                <a:solidFill>
                  <a:schemeClr val="tx1"/>
                </a:solidFill>
                <a:effectLst/>
                <a:latin typeface="+mn-lt"/>
                <a:ea typeface="+mn-ea"/>
                <a:cs typeface="+mn-cs"/>
              </a:rPr>
              <a:t>57%</a:t>
            </a:r>
            <a:r>
              <a:rPr lang="de-AT" dirty="0"/>
              <a:t> </a:t>
            </a:r>
            <a:r>
              <a:rPr lang="de-AT" dirty="0" err="1"/>
              <a:t>according</a:t>
            </a:r>
            <a:r>
              <a:rPr lang="de-AT" dirty="0"/>
              <a:t> to </a:t>
            </a:r>
            <a:r>
              <a:rPr lang="de-AT" dirty="0" err="1"/>
              <a:t>recent</a:t>
            </a:r>
            <a:r>
              <a:rPr lang="de-AT" dirty="0"/>
              <a:t> </a:t>
            </a:r>
            <a:r>
              <a:rPr lang="de-AT" dirty="0" err="1"/>
              <a:t>data</a:t>
            </a:r>
            <a:r>
              <a:rPr lang="de-AT" dirty="0"/>
              <a:t> </a:t>
            </a:r>
            <a:r>
              <a:rPr lang="de-AT" dirty="0" err="1"/>
              <a:t>from</a:t>
            </a:r>
            <a:r>
              <a:rPr lang="de-AT" dirty="0"/>
              <a:t> </a:t>
            </a:r>
            <a:r>
              <a:rPr lang="de-AT" sz="1200" b="0" u="none" strike="noStrike" kern="1200" dirty="0">
                <a:solidFill>
                  <a:schemeClr val="tx1"/>
                </a:solidFill>
                <a:effectLst/>
                <a:latin typeface="+mn-lt"/>
                <a:ea typeface="+mn-ea"/>
                <a:cs typeface="+mn-cs"/>
                <a:hlinkClick r:id="rId3"/>
              </a:rPr>
              <a:t>Eurostat</a:t>
            </a:r>
            <a:r>
              <a:rPr lang="de-AT" dirty="0"/>
              <a:t>. While the absolute </a:t>
            </a:r>
            <a:r>
              <a:rPr lang="de-AT" dirty="0" err="1"/>
              <a:t>net</a:t>
            </a:r>
            <a:r>
              <a:rPr lang="de-AT" dirty="0"/>
              <a:t> </a:t>
            </a:r>
            <a:r>
              <a:rPr lang="de-AT" dirty="0" err="1"/>
              <a:t>import</a:t>
            </a:r>
            <a:r>
              <a:rPr lang="de-AT" dirty="0"/>
              <a:t> </a:t>
            </a:r>
            <a:r>
              <a:rPr lang="de-AT" dirty="0" err="1"/>
              <a:t>dependency</a:t>
            </a:r>
            <a:r>
              <a:rPr lang="de-AT" dirty="0"/>
              <a:t> for total </a:t>
            </a:r>
            <a:r>
              <a:rPr lang="de-AT" dirty="0" err="1"/>
              <a:t>energy</a:t>
            </a:r>
            <a:r>
              <a:rPr lang="de-AT" dirty="0"/>
              <a:t> </a:t>
            </a:r>
            <a:r>
              <a:rPr lang="de-AT" dirty="0" err="1"/>
              <a:t>has</a:t>
            </a:r>
            <a:r>
              <a:rPr lang="de-AT" dirty="0"/>
              <a:t> </a:t>
            </a:r>
            <a:r>
              <a:rPr lang="de-AT" dirty="0" err="1"/>
              <a:t>remained</a:t>
            </a:r>
            <a:r>
              <a:rPr lang="de-AT" dirty="0"/>
              <a:t> </a:t>
            </a:r>
            <a:r>
              <a:rPr lang="de-AT" dirty="0" err="1"/>
              <a:t>relatively</a:t>
            </a:r>
            <a:r>
              <a:rPr lang="de-AT" dirty="0"/>
              <a:t> </a:t>
            </a:r>
            <a:r>
              <a:rPr lang="de-AT" dirty="0" err="1"/>
              <a:t>steady</a:t>
            </a:r>
            <a:r>
              <a:rPr lang="de-AT" dirty="0"/>
              <a:t> </a:t>
            </a:r>
            <a:r>
              <a:rPr lang="de-AT" dirty="0" err="1"/>
              <a:t>since</a:t>
            </a:r>
            <a:r>
              <a:rPr lang="de-AT" dirty="0"/>
              <a:t> 2021 (shifting </a:t>
            </a:r>
            <a:r>
              <a:rPr lang="de-AT" dirty="0" err="1"/>
              <a:t>only</a:t>
            </a:r>
            <a:r>
              <a:rPr lang="de-AT" dirty="0"/>
              <a:t> </a:t>
            </a:r>
            <a:r>
              <a:rPr lang="de-AT" dirty="0" err="1"/>
              <a:t>slightly</a:t>
            </a:r>
            <a:r>
              <a:rPr lang="de-AT" dirty="0"/>
              <a:t> </a:t>
            </a:r>
            <a:r>
              <a:rPr lang="de-AT" dirty="0" err="1"/>
              <a:t>from</a:t>
            </a:r>
            <a:r>
              <a:rPr lang="de-AT" dirty="0"/>
              <a:t> 55.5% to 57%)</a:t>
            </a:r>
          </a:p>
        </p:txBody>
      </p:sp>
      <p:sp>
        <p:nvSpPr>
          <p:cNvPr id="4" name="Foliennummernplatzhalter 3"/>
          <p:cNvSpPr>
            <a:spLocks noGrp="1"/>
          </p:cNvSpPr>
          <p:nvPr>
            <p:ph type="sldNum" sz="quarter" idx="5"/>
          </p:nvPr>
        </p:nvSpPr>
        <p:spPr/>
        <p:txBody>
          <a:bodyPr/>
          <a:lstStyle/>
          <a:p>
            <a:fld id="{D98B4F00-AE33-4B45-A723-0FBB61BEDEC7}" type="slidenum">
              <a:rPr lang="en-DE" smtClean="0"/>
              <a:t>10</a:t>
            </a:fld>
            <a:endParaRPr lang="en-DE"/>
          </a:p>
        </p:txBody>
      </p:sp>
    </p:spTree>
    <p:extLst>
      <p:ext uri="{BB962C8B-B14F-4D97-AF65-F5344CB8AC3E}">
        <p14:creationId xmlns:p14="http://schemas.microsoft.com/office/powerpoint/2010/main" val="24417573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USA: Öl-Exporte, Öl-Industrie, LNG,…</a:t>
            </a:r>
          </a:p>
        </p:txBody>
      </p:sp>
      <p:sp>
        <p:nvSpPr>
          <p:cNvPr id="4" name="Foliennummernplatzhalter 3"/>
          <p:cNvSpPr>
            <a:spLocks noGrp="1"/>
          </p:cNvSpPr>
          <p:nvPr>
            <p:ph type="sldNum" sz="quarter" idx="5"/>
          </p:nvPr>
        </p:nvSpPr>
        <p:spPr/>
        <p:txBody>
          <a:bodyPr/>
          <a:lstStyle/>
          <a:p>
            <a:fld id="{D98B4F00-AE33-4B45-A723-0FBB61BEDEC7}" type="slidenum">
              <a:rPr lang="en-DE" smtClean="0"/>
              <a:t>11</a:t>
            </a:fld>
            <a:endParaRPr lang="en-DE"/>
          </a:p>
        </p:txBody>
      </p:sp>
    </p:spTree>
    <p:extLst>
      <p:ext uri="{BB962C8B-B14F-4D97-AF65-F5344CB8AC3E}">
        <p14:creationId xmlns:p14="http://schemas.microsoft.com/office/powerpoint/2010/main" val="1558570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Unsere </a:t>
            </a:r>
            <a:r>
              <a:rPr lang="de-DE" dirty="0" err="1"/>
              <a:t>Meineung</a:t>
            </a:r>
            <a:r>
              <a:rPr lang="de-DE" dirty="0"/>
              <a:t> war schon vor der Wahl – Trump wird nicht SO negativ für Erneuerbar sein, wie es gepreist wurde</a:t>
            </a:r>
            <a:br>
              <a:rPr lang="de-DE" dirty="0"/>
            </a:br>
            <a:r>
              <a:rPr lang="de-DE" dirty="0"/>
              <a:t>Zur Erinnerung: bisher &gt;80% der Investitionen seit Verabschiedung des IRA in republikanischen Bundesstaaten</a:t>
            </a:r>
          </a:p>
          <a:p>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12</a:t>
            </a:fld>
            <a:endParaRPr lang="en-DE"/>
          </a:p>
        </p:txBody>
      </p:sp>
    </p:spTree>
    <p:extLst>
      <p:ext uri="{BB962C8B-B14F-4D97-AF65-F5344CB8AC3E}">
        <p14:creationId xmlns:p14="http://schemas.microsoft.com/office/powerpoint/2010/main" val="1023104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13</a:t>
            </a:fld>
            <a:endParaRPr lang="en-DE"/>
          </a:p>
        </p:txBody>
      </p:sp>
    </p:spTree>
    <p:extLst>
      <p:ext uri="{BB962C8B-B14F-4D97-AF65-F5344CB8AC3E}">
        <p14:creationId xmlns:p14="http://schemas.microsoft.com/office/powerpoint/2010/main" val="1320145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B4F00-AE33-4B45-A723-0FBB61BEDEC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Notizenplatzhalter 2">
            <a:extLst>
              <a:ext uri="{FF2B5EF4-FFF2-40B4-BE49-F238E27FC236}">
                <a16:creationId xmlns:a16="http://schemas.microsoft.com/office/drawing/2014/main" id="{7D4E353F-BF30-7B56-4D26-D1843E57DF97}"/>
              </a:ext>
            </a:extLst>
          </p:cNvPr>
          <p:cNvSpPr>
            <a:spLocks noGrp="1"/>
          </p:cNvSpPr>
          <p:nvPr>
            <p:ph type="body" idx="1"/>
          </p:nvPr>
        </p:nvSpPr>
        <p:spPr/>
        <p:txBody>
          <a:bodyPr/>
          <a:lstStyle/>
          <a:p>
            <a:r>
              <a:rPr lang="de-AT"/>
              <a:t>Jeder Punkt entspricht 3,2 </a:t>
            </a:r>
            <a:r>
              <a:rPr lang="de-AT" err="1"/>
              <a:t>Mio</a:t>
            </a:r>
            <a:r>
              <a:rPr lang="de-AT"/>
              <a:t> Menschen</a:t>
            </a:r>
            <a:br>
              <a:rPr lang="de-AT"/>
            </a:br>
            <a:r>
              <a:rPr lang="de-AT"/>
              <a:t>Unten in Grau –sind knapp 7 Milliarden Menschen – die haben AI noch NIE verwendet</a:t>
            </a:r>
            <a:br>
              <a:rPr lang="de-AT"/>
            </a:br>
            <a:r>
              <a:rPr lang="de-AT"/>
              <a:t>In Rot: 25Mio haben bereits AGENTEN verwendet</a:t>
            </a:r>
            <a:br>
              <a:rPr lang="de-AT"/>
            </a:br>
            <a:r>
              <a:rPr lang="de-AT"/>
              <a:t>In Lila: Vibe-Coding 18mio</a:t>
            </a:r>
          </a:p>
          <a:p>
            <a:r>
              <a:rPr lang="de-AT"/>
              <a:t>Gelb: Bezahlte Subscriber: 45Mio</a:t>
            </a:r>
          </a:p>
          <a:p>
            <a:r>
              <a:rPr lang="de-AT"/>
              <a:t>Dunkelgrün: Personen die in ihrer Job-Description AI haben</a:t>
            </a:r>
          </a:p>
          <a:p>
            <a:r>
              <a:rPr lang="de-AT"/>
              <a:t>Hellgrün: Gratis Chatbots (~1,3 </a:t>
            </a:r>
            <a:r>
              <a:rPr lang="de-AT" err="1"/>
              <a:t>bn</a:t>
            </a:r>
            <a:r>
              <a:rPr lang="de-AT"/>
              <a:t>)</a:t>
            </a:r>
          </a:p>
        </p:txBody>
      </p:sp>
    </p:spTree>
    <p:extLst>
      <p:ext uri="{BB962C8B-B14F-4D97-AF65-F5344CB8AC3E}">
        <p14:creationId xmlns:p14="http://schemas.microsoft.com/office/powerpoint/2010/main" val="40835087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ACB8C-6519-8926-65CA-FE5C9E5ACBB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F7829A0-2600-325B-7937-BFD6EF9D076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C2ABFFD-C669-BB10-6DA3-FA14D0CFBA04}"/>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AC3C9B6F-448D-5BD3-4DC4-65DE04F7F22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B4F00-AE33-4B45-A723-0FBB61BEDEC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797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Status</a:t>
            </a:r>
          </a:p>
          <a:p>
            <a:r>
              <a:rPr lang="de-AT" dirty="0"/>
              <a:t>Größenordnung</a:t>
            </a:r>
          </a:p>
          <a:p>
            <a:r>
              <a:rPr lang="de-AT" dirty="0"/>
              <a:t>Beispiele</a:t>
            </a:r>
          </a:p>
          <a:p>
            <a:r>
              <a:rPr lang="de-AT" b="1" dirty="0" err="1"/>
              <a:t>Statewide</a:t>
            </a:r>
            <a:r>
              <a:rPr lang="de-AT" b="1" dirty="0"/>
              <a:t> echter Baustopp~1 </a:t>
            </a:r>
            <a:r>
              <a:rPr lang="de-AT" b="1" dirty="0" err="1"/>
              <a:t>Staat</a:t>
            </a:r>
            <a:r>
              <a:rPr lang="de-AT" dirty="0" err="1"/>
              <a:t>New</a:t>
            </a:r>
            <a:r>
              <a:rPr lang="de-AT" dirty="0"/>
              <a:t> York</a:t>
            </a:r>
          </a:p>
          <a:p>
            <a:r>
              <a:rPr lang="de-AT" b="1" dirty="0" err="1"/>
              <a:t>Statewide</a:t>
            </a:r>
            <a:r>
              <a:rPr lang="de-AT" b="1" dirty="0"/>
              <a:t> Moratorium vorgeschlagen/erwogen≥14 </a:t>
            </a:r>
            <a:r>
              <a:rPr lang="de-AT" b="1" dirty="0" err="1"/>
              <a:t>Staaten</a:t>
            </a:r>
            <a:r>
              <a:rPr lang="de-AT" dirty="0" err="1"/>
              <a:t>u.a</a:t>
            </a:r>
            <a:r>
              <a:rPr lang="de-AT" dirty="0"/>
              <a:t>. NY, OK, VT, VA, WI, SC</a:t>
            </a:r>
          </a:p>
          <a:p>
            <a:r>
              <a:rPr lang="de-AT" b="1" dirty="0"/>
              <a:t>Restriktionen / Ablehnungen / Pausen insgesamt25 Staaten </a:t>
            </a:r>
            <a:r>
              <a:rPr lang="de-AT" b="1" dirty="0" err="1"/>
              <a:t>betroffen</a:t>
            </a:r>
            <a:r>
              <a:rPr lang="de-AT" dirty="0" err="1"/>
              <a:t>sehr</a:t>
            </a:r>
            <a:r>
              <a:rPr lang="de-AT" dirty="0"/>
              <a:t> breit verteilt</a:t>
            </a:r>
          </a:p>
          <a:p>
            <a:r>
              <a:rPr lang="de-AT" b="1" dirty="0"/>
              <a:t>Aktive lokale Pausen~25</a:t>
            </a:r>
            <a:r>
              <a:rPr lang="de-AT" dirty="0"/>
              <a:t>Counties/Städte u.a. in NC, VA, GA, SC</a:t>
            </a:r>
          </a:p>
          <a:p>
            <a:br>
              <a:rPr lang="de-AT" dirty="0"/>
            </a:br>
            <a:r>
              <a:rPr lang="de-AT" dirty="0"/>
              <a:t>Datenzentren – enormer Wettkampf unter den Staaten, diese Investments anzulocken. Kommt mit viel Steuereinnahmen und Infrastructure-</a:t>
            </a:r>
            <a:r>
              <a:rPr lang="de-AT" dirty="0" err="1"/>
              <a:t>Investmetns</a:t>
            </a:r>
            <a:br>
              <a:rPr lang="de-AT" dirty="0"/>
            </a:br>
            <a:r>
              <a:rPr lang="de-AT" dirty="0" err="1"/>
              <a:t>Meta</a:t>
            </a:r>
            <a:r>
              <a:rPr lang="de-AT" dirty="0"/>
              <a:t> in turn </a:t>
            </a:r>
            <a:r>
              <a:rPr lang="de-AT" dirty="0" err="1"/>
              <a:t>is</a:t>
            </a:r>
            <a:r>
              <a:rPr lang="de-AT" dirty="0"/>
              <a:t> </a:t>
            </a:r>
            <a:r>
              <a:rPr lang="de-AT" dirty="0" err="1"/>
              <a:t>paying</a:t>
            </a:r>
            <a:r>
              <a:rPr lang="de-AT" dirty="0"/>
              <a:t> for substantial </a:t>
            </a:r>
            <a:r>
              <a:rPr lang="de-AT" dirty="0" err="1"/>
              <a:t>infrastructure</a:t>
            </a:r>
            <a:r>
              <a:rPr lang="de-AT" dirty="0"/>
              <a:t>. </a:t>
            </a:r>
            <a:r>
              <a:rPr lang="de-AT" dirty="0" err="1"/>
              <a:t>What</a:t>
            </a:r>
            <a:r>
              <a:rPr lang="de-AT" dirty="0"/>
              <a:t> </a:t>
            </a:r>
            <a:r>
              <a:rPr lang="de-AT" dirty="0" err="1"/>
              <a:t>began</a:t>
            </a:r>
            <a:r>
              <a:rPr lang="de-AT" dirty="0"/>
              <a:t> as </a:t>
            </a:r>
            <a:r>
              <a:rPr lang="de-AT" dirty="0" err="1"/>
              <a:t>more</a:t>
            </a:r>
            <a:r>
              <a:rPr lang="de-AT" dirty="0"/>
              <a:t> </a:t>
            </a:r>
            <a:r>
              <a:rPr lang="de-AT" dirty="0" err="1"/>
              <a:t>than</a:t>
            </a:r>
            <a:r>
              <a:rPr lang="de-AT" dirty="0"/>
              <a:t> $200 </a:t>
            </a:r>
            <a:r>
              <a:rPr lang="de-AT" dirty="0" err="1"/>
              <a:t>million</a:t>
            </a:r>
            <a:r>
              <a:rPr lang="de-AT" dirty="0"/>
              <a:t> of </a:t>
            </a:r>
            <a:r>
              <a:rPr lang="de-AT" dirty="0" err="1"/>
              <a:t>local</a:t>
            </a:r>
            <a:r>
              <a:rPr lang="de-AT" dirty="0"/>
              <a:t> </a:t>
            </a:r>
            <a:r>
              <a:rPr lang="de-AT" dirty="0" err="1"/>
              <a:t>infrastructure</a:t>
            </a:r>
            <a:r>
              <a:rPr lang="de-AT" dirty="0"/>
              <a:t> </a:t>
            </a:r>
            <a:r>
              <a:rPr lang="de-AT" dirty="0" err="1"/>
              <a:t>improvements</a:t>
            </a:r>
            <a:r>
              <a:rPr lang="de-AT" dirty="0"/>
              <a:t> </a:t>
            </a:r>
            <a:r>
              <a:rPr lang="de-AT" dirty="0" err="1"/>
              <a:t>has</a:t>
            </a:r>
            <a:r>
              <a:rPr lang="de-AT" dirty="0"/>
              <a:t>, </a:t>
            </a:r>
            <a:r>
              <a:rPr lang="de-AT" dirty="0" err="1"/>
              <a:t>following</a:t>
            </a:r>
            <a:r>
              <a:rPr lang="de-AT" dirty="0"/>
              <a:t> the </a:t>
            </a:r>
            <a:r>
              <a:rPr lang="de-AT" dirty="0" err="1"/>
              <a:t>expansion</a:t>
            </a:r>
            <a:r>
              <a:rPr lang="de-AT" dirty="0"/>
              <a:t>, </a:t>
            </a:r>
            <a:r>
              <a:rPr lang="de-AT" dirty="0" err="1"/>
              <a:t>risen</a:t>
            </a:r>
            <a:r>
              <a:rPr lang="de-AT" dirty="0"/>
              <a:t> to </a:t>
            </a:r>
            <a:r>
              <a:rPr lang="de-AT" b="1" dirty="0" err="1"/>
              <a:t>more</a:t>
            </a:r>
            <a:r>
              <a:rPr lang="de-AT" b="1" dirty="0"/>
              <a:t> </a:t>
            </a:r>
            <a:r>
              <a:rPr lang="de-AT" b="1" dirty="0" err="1"/>
              <a:t>than</a:t>
            </a:r>
            <a:r>
              <a:rPr lang="de-AT" b="1" dirty="0"/>
              <a:t> $1 </a:t>
            </a:r>
            <a:r>
              <a:rPr lang="de-AT" b="1" dirty="0" err="1"/>
              <a:t>billion</a:t>
            </a:r>
            <a:r>
              <a:rPr lang="de-AT" dirty="0"/>
              <a:t> for </a:t>
            </a:r>
            <a:r>
              <a:rPr lang="de-AT" dirty="0" err="1"/>
              <a:t>roads</a:t>
            </a:r>
            <a:r>
              <a:rPr lang="de-AT" dirty="0"/>
              <a:t>, </a:t>
            </a:r>
            <a:r>
              <a:rPr lang="de-AT" dirty="0" err="1"/>
              <a:t>water</a:t>
            </a:r>
            <a:r>
              <a:rPr lang="de-AT" dirty="0"/>
              <a:t> and </a:t>
            </a:r>
            <a:r>
              <a:rPr lang="de-AT" dirty="0" err="1"/>
              <a:t>wastewater</a:t>
            </a:r>
            <a:r>
              <a:rPr lang="de-AT" dirty="0"/>
              <a:t> </a:t>
            </a:r>
            <a:r>
              <a:rPr lang="de-AT" dirty="0" err="1"/>
              <a:t>infrastructure</a:t>
            </a:r>
            <a:r>
              <a:rPr lang="de-AT" dirty="0"/>
              <a:t>. </a:t>
            </a:r>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B4F00-AE33-4B45-A723-0FBB61BEDEC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5948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Meta effectively issued a $ 27 bn off-balance sheet bond</a:t>
            </a:r>
            <a:br>
              <a:rPr lang="en-US" dirty="0"/>
            </a:br>
            <a:r>
              <a:rPr lang="en-US" dirty="0"/>
              <a:t>Meta guaranteeing Beignet’s long term income (if not its debt) meant that S&amp;P assigned the JV an A+ credit rating, just one notch below Meta itself. This in turn helped Beignet’s bankers at Morgan Stanley issue the record-breaking $27.294bn bond on October 16, priced at par and with a coupon of 6.58 per cent. </a:t>
            </a:r>
            <a:br>
              <a:rPr lang="en-US" dirty="0"/>
            </a:br>
            <a:r>
              <a:rPr lang="en-US" dirty="0"/>
              <a:t>The bond itself is pretty funky. It is an </a:t>
            </a:r>
            <a:r>
              <a:rPr lang="en-US" dirty="0" err="1"/>
              <a:t>amortising</a:t>
            </a:r>
            <a:r>
              <a:rPr lang="en-US" dirty="0"/>
              <a:t> structure — so the principal is repaid gradually over time rather than having one big bullet payment at the end, as is typical for most fixed income structures — and will mature in May 2049, when the final guaranteed Meta lease expires. Beignet represents by far the single largest individual high-grade bond ever issued (though there have been larger collective bond packages sold, such as the monster $49bn across eight maturities raised by Verizon in 2013 and the $49bn issued by AB InBev in 2016).</a:t>
            </a:r>
          </a:p>
          <a:p>
            <a:endParaRPr lang="de-AT" dirty="0"/>
          </a:p>
        </p:txBody>
      </p:sp>
      <p:sp>
        <p:nvSpPr>
          <p:cNvPr id="4" name="Foliennummernplatzhalter 3"/>
          <p:cNvSpPr>
            <a:spLocks noGrp="1"/>
          </p:cNvSpPr>
          <p:nvPr>
            <p:ph type="sldNum" sz="quarter" idx="5"/>
          </p:nvPr>
        </p:nvSpPr>
        <p:spPr/>
        <p:txBody>
          <a:bodyPr/>
          <a:lstStyle/>
          <a:p>
            <a:fld id="{D98B4F00-AE33-4B45-A723-0FBB61BEDEC7}" type="slidenum">
              <a:rPr lang="en-DE" smtClean="0"/>
              <a:t>17</a:t>
            </a:fld>
            <a:endParaRPr lang="en-DE"/>
          </a:p>
        </p:txBody>
      </p:sp>
    </p:spTree>
    <p:extLst>
      <p:ext uri="{BB962C8B-B14F-4D97-AF65-F5344CB8AC3E}">
        <p14:creationId xmlns:p14="http://schemas.microsoft.com/office/powerpoint/2010/main" val="3400058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5"/>
          </p:nvPr>
        </p:nvSpPr>
        <p:spPr/>
        <p:txBody>
          <a:bodyPr/>
          <a:lstStyle/>
          <a:p>
            <a:fld id="{D98B4F00-AE33-4B45-A723-0FBB61BEDEC7}" type="slidenum">
              <a:rPr lang="en-DE" smtClean="0"/>
              <a:t>18</a:t>
            </a:fld>
            <a:endParaRPr lang="en-DE"/>
          </a:p>
        </p:txBody>
      </p:sp>
    </p:spTree>
    <p:extLst>
      <p:ext uri="{BB962C8B-B14F-4D97-AF65-F5344CB8AC3E}">
        <p14:creationId xmlns:p14="http://schemas.microsoft.com/office/powerpoint/2010/main" val="2647143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A0A0A"/>
                </a:solidFill>
                <a:latin typeface="Google Sans"/>
              </a:rPr>
              <a:t>20.04.2026 - </a:t>
            </a:r>
            <a:r>
              <a:rPr lang="en-US" b="1" i="0" dirty="0">
                <a:solidFill>
                  <a:srgbClr val="0A0A0A"/>
                </a:solidFill>
                <a:effectLst/>
                <a:latin typeface="Google Sans"/>
              </a:rPr>
              <a:t>Defense Production Act:</a:t>
            </a:r>
            <a:r>
              <a:rPr lang="en-US" b="0" i="0" dirty="0">
                <a:solidFill>
                  <a:srgbClr val="0A0A0A"/>
                </a:solidFill>
                <a:effectLst/>
                <a:latin typeface="Google Sans"/>
              </a:rPr>
              <a:t> Trump has utilized the Defense Production Act to treat the electric grid as a national security issue, aiming to ramp up domestic production of transformers and other critical components</a:t>
            </a:r>
            <a:endParaRPr lang="de-AT" dirty="0"/>
          </a:p>
          <a:p>
            <a:endParaRPr lang="de-AT" dirty="0"/>
          </a:p>
        </p:txBody>
      </p:sp>
      <p:sp>
        <p:nvSpPr>
          <p:cNvPr id="4" name="Foliennummernplatzhalt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B4F00-AE33-4B45-A723-0FBB61BEDEC7}" type="slidenum">
              <a:rPr kumimoji="0" lang="en-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4617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bg>
      <p:bgPr>
        <a:solidFill>
          <a:schemeClr val="bg2"/>
        </a:solidFill>
        <a:effectLst/>
      </p:bgPr>
    </p:bg>
    <p:spTree>
      <p:nvGrpSpPr>
        <p:cNvPr id="1" name=""/>
        <p:cNvGrpSpPr/>
        <p:nvPr/>
      </p:nvGrpSpPr>
      <p:grpSpPr>
        <a:xfrm>
          <a:off x="0" y="0"/>
          <a:ext cx="0" cy="0"/>
          <a:chOff x="0" y="0"/>
          <a:chExt cx="0" cy="0"/>
        </a:xfrm>
      </p:grpSpPr>
      <p:sp>
        <p:nvSpPr>
          <p:cNvPr id="16" name="Bildplatzhalter 5">
            <a:extLst>
              <a:ext uri="{FF2B5EF4-FFF2-40B4-BE49-F238E27FC236}">
                <a16:creationId xmlns:a16="http://schemas.microsoft.com/office/drawing/2014/main" id="{829CCC20-F4B6-1D33-B6AC-6518BAE2F844}"/>
              </a:ext>
            </a:extLst>
          </p:cNvPr>
          <p:cNvSpPr>
            <a:spLocks noGrp="1"/>
          </p:cNvSpPr>
          <p:nvPr>
            <p:ph type="pic" sz="quarter" idx="15" hasCustomPrompt="1"/>
          </p:nvPr>
        </p:nvSpPr>
        <p:spPr>
          <a:xfrm>
            <a:off x="6096000" y="0"/>
            <a:ext cx="6096000" cy="6857998"/>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6246953 h 6858000"/>
              <a:gd name="connsiteX5" fmla="*/ 4658594 w 6096000"/>
              <a:gd name="connsiteY5" fmla="*/ 6246953 h 6858000"/>
              <a:gd name="connsiteX6" fmla="*/ 5870894 w 6096000"/>
              <a:gd name="connsiteY6" fmla="*/ 5033059 h 6858000"/>
              <a:gd name="connsiteX7" fmla="*/ 5870894 w 6096000"/>
              <a:gd name="connsiteY7" fmla="*/ 1 h 6858000"/>
              <a:gd name="connsiteX8" fmla="*/ 5832819 w 6096000"/>
              <a:gd name="connsiteY8" fmla="*/ 1 h 6858000"/>
              <a:gd name="connsiteX9" fmla="*/ 5832819 w 6096000"/>
              <a:gd name="connsiteY9" fmla="*/ 5033059 h 6858000"/>
              <a:gd name="connsiteX10" fmla="*/ 4658594 w 6096000"/>
              <a:gd name="connsiteY10" fmla="*/ 6208866 h 6858000"/>
              <a:gd name="connsiteX11" fmla="*/ 0 w 6096000"/>
              <a:gd name="connsiteY11" fmla="*/ 62088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6858000">
                <a:moveTo>
                  <a:pt x="0" y="0"/>
                </a:moveTo>
                <a:lnTo>
                  <a:pt x="6096000" y="0"/>
                </a:lnTo>
                <a:lnTo>
                  <a:pt x="6096000" y="6858000"/>
                </a:lnTo>
                <a:lnTo>
                  <a:pt x="0" y="6858000"/>
                </a:lnTo>
                <a:lnTo>
                  <a:pt x="0" y="6246953"/>
                </a:lnTo>
                <a:lnTo>
                  <a:pt x="4658594" y="6246953"/>
                </a:lnTo>
                <a:cubicBezTo>
                  <a:pt x="5327059" y="6246953"/>
                  <a:pt x="5870894" y="5702404"/>
                  <a:pt x="5870894" y="5033059"/>
                </a:cubicBezTo>
                <a:lnTo>
                  <a:pt x="5870894" y="1"/>
                </a:lnTo>
                <a:lnTo>
                  <a:pt x="5832819" y="1"/>
                </a:lnTo>
                <a:lnTo>
                  <a:pt x="5832819" y="5033059"/>
                </a:lnTo>
                <a:cubicBezTo>
                  <a:pt x="5832819" y="5681393"/>
                  <a:pt x="5306068" y="6208866"/>
                  <a:pt x="4658594" y="6208866"/>
                </a:cubicBezTo>
                <a:lnTo>
                  <a:pt x="0" y="6208866"/>
                </a:lnTo>
                <a:close/>
              </a:path>
            </a:pathLst>
          </a:custGeom>
          <a:solidFill>
            <a:schemeClr val="bg1">
              <a:lumMod val="75000"/>
            </a:schemeClr>
          </a:solidFill>
        </p:spPr>
        <p:txBody>
          <a:bodyPr wrap="square" lIns="72000" tIns="72000" rIns="72000" bIns="72000" anchor="ctr" anchorCtr="0">
            <a:noAutofit/>
          </a:bodyPr>
          <a:lstStyle>
            <a:lvl1pPr marL="0" indent="0" algn="ctr">
              <a:buNone/>
              <a:defRPr sz="1000"/>
            </a:lvl1pPr>
          </a:lstStyle>
          <a:p>
            <a:r>
              <a:rPr lang="de-DE"/>
              <a:t>Bild hinzufügen durch Klicken auf das Symbol</a:t>
            </a:r>
          </a:p>
        </p:txBody>
      </p:sp>
      <p:sp>
        <p:nvSpPr>
          <p:cNvPr id="2" name="Title 1"/>
          <p:cNvSpPr>
            <a:spLocks noGrp="1"/>
          </p:cNvSpPr>
          <p:nvPr>
            <p:ph type="ctrTitle" hasCustomPrompt="1"/>
          </p:nvPr>
        </p:nvSpPr>
        <p:spPr>
          <a:xfrm>
            <a:off x="515938" y="3824288"/>
            <a:ext cx="5064126" cy="1584325"/>
          </a:xfrm>
        </p:spPr>
        <p:txBody>
          <a:bodyPr anchor="t" anchorCtr="0"/>
          <a:lstStyle>
            <a:lvl1pPr algn="l">
              <a:defRPr sz="5000" b="0">
                <a:solidFill>
                  <a:schemeClr val="bg1"/>
                </a:solidFill>
                <a:latin typeface="+mj-lt"/>
              </a:defRPr>
            </a:lvl1pPr>
          </a:lstStyle>
          <a:p>
            <a:r>
              <a:rPr lang="de-DE" noProof="0"/>
              <a:t>Titel der Präsentation</a:t>
            </a:r>
          </a:p>
        </p:txBody>
      </p:sp>
      <p:sp>
        <p:nvSpPr>
          <p:cNvPr id="3" name="Subtitle 2"/>
          <p:cNvSpPr>
            <a:spLocks noGrp="1"/>
          </p:cNvSpPr>
          <p:nvPr>
            <p:ph type="subTitle" idx="1" hasCustomPrompt="1"/>
          </p:nvPr>
        </p:nvSpPr>
        <p:spPr>
          <a:xfrm>
            <a:off x="515939" y="3429001"/>
            <a:ext cx="5064126" cy="250826"/>
          </a:xfrm>
        </p:spPr>
        <p:txBody>
          <a:bodyPr anchor="b" anchorCtr="0"/>
          <a:lstStyle>
            <a:lvl1pPr marL="0" indent="0" algn="l">
              <a:spcAft>
                <a:spcPts val="0"/>
              </a:spcAft>
              <a:buNone/>
              <a:defRPr sz="12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noProof="0"/>
              <a:t>Optionale Überschrift</a:t>
            </a:r>
          </a:p>
        </p:txBody>
      </p:sp>
      <p:sp>
        <p:nvSpPr>
          <p:cNvPr id="4" name="Date Placeholder 3"/>
          <p:cNvSpPr>
            <a:spLocks noGrp="1"/>
          </p:cNvSpPr>
          <p:nvPr>
            <p:ph type="dt" sz="half" idx="10"/>
          </p:nvPr>
        </p:nvSpPr>
        <p:spPr>
          <a:xfrm>
            <a:off x="0" y="0"/>
            <a:ext cx="0" cy="0"/>
          </a:xfrm>
          <a:prstGeom prst="rect">
            <a:avLst/>
          </a:prstGeom>
          <a:noFill/>
        </p:spPr>
        <p:txBody>
          <a:bodyPr/>
          <a:lstStyle>
            <a:lvl1pPr>
              <a:defRPr sz="100">
                <a:ln>
                  <a:noFill/>
                </a:ln>
                <a:noFill/>
              </a:defRPr>
            </a:lvl1pPr>
          </a:lstStyle>
          <a:p>
            <a:endParaRPr lang="de-DE" noProof="0"/>
          </a:p>
        </p:txBody>
      </p:sp>
      <p:sp>
        <p:nvSpPr>
          <p:cNvPr id="5" name="Footer Placeholder 4"/>
          <p:cNvSpPr>
            <a:spLocks noGrp="1"/>
          </p:cNvSpPr>
          <p:nvPr>
            <p:ph type="ftr" sz="quarter" idx="11"/>
          </p:nvPr>
        </p:nvSpPr>
        <p:spPr>
          <a:xfrm>
            <a:off x="0" y="0"/>
            <a:ext cx="0" cy="0"/>
          </a:xfrm>
          <a:prstGeom prst="rect">
            <a:avLst/>
          </a:prstGeom>
          <a:noFill/>
          <a:ln>
            <a:noFill/>
          </a:ln>
        </p:spPr>
        <p:txBody>
          <a:bodyPr/>
          <a:lstStyle>
            <a:lvl1pPr>
              <a:defRPr sz="100">
                <a:ln>
                  <a:noFill/>
                </a:ln>
                <a:noFill/>
              </a:defRPr>
            </a:lvl1pPr>
          </a:lstStyle>
          <a:p>
            <a:r>
              <a:rPr lang="en-US" noProof="0"/>
              <a:t>DIESE PRÄSENTATION IST AUSSCHLIESSLICH FÜR INSTITUTIONELLE ANLEGER</a:t>
            </a:r>
            <a:endParaRPr lang="de-DE" noProof="0"/>
          </a:p>
        </p:txBody>
      </p:sp>
      <p:sp>
        <p:nvSpPr>
          <p:cNvPr id="6" name="Slide Number Placeholder 5"/>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0" name="Text Placeholder 9">
            <a:extLst>
              <a:ext uri="{FF2B5EF4-FFF2-40B4-BE49-F238E27FC236}">
                <a16:creationId xmlns:a16="http://schemas.microsoft.com/office/drawing/2014/main" id="{E16B32F5-E72E-4255-9F2A-98CFBDAC7167}"/>
              </a:ext>
            </a:extLst>
          </p:cNvPr>
          <p:cNvSpPr>
            <a:spLocks noGrp="1"/>
          </p:cNvSpPr>
          <p:nvPr>
            <p:ph type="body" sz="quarter" idx="13" hasCustomPrompt="1"/>
          </p:nvPr>
        </p:nvSpPr>
        <p:spPr>
          <a:xfrm>
            <a:off x="515938" y="5553075"/>
            <a:ext cx="5064125" cy="215900"/>
          </a:xfrm>
        </p:spPr>
        <p:txBody>
          <a:bodyPr anchor="b" anchorCtr="0"/>
          <a:lstStyle>
            <a:lvl1pPr>
              <a:lnSpc>
                <a:spcPct val="100000"/>
              </a:lnSpc>
              <a:spcAft>
                <a:spcPts val="0"/>
              </a:spcAft>
              <a:defRPr sz="1200">
                <a:solidFill>
                  <a:schemeClr val="bg1"/>
                </a:solidFill>
              </a:defRPr>
            </a:lvl1pPr>
          </a:lstStyle>
          <a:p>
            <a:pPr lvl="0"/>
            <a:r>
              <a:rPr lang="de-DE" noProof="0"/>
              <a:t>Vorname Nachname des Autors</a:t>
            </a:r>
          </a:p>
        </p:txBody>
      </p:sp>
      <p:sp>
        <p:nvSpPr>
          <p:cNvPr id="12" name="Text Placeholder 11">
            <a:extLst>
              <a:ext uri="{FF2B5EF4-FFF2-40B4-BE49-F238E27FC236}">
                <a16:creationId xmlns:a16="http://schemas.microsoft.com/office/drawing/2014/main" id="{030EEFB0-5E3A-46CD-81BE-A059D4D25D6F}"/>
              </a:ext>
            </a:extLst>
          </p:cNvPr>
          <p:cNvSpPr>
            <a:spLocks noGrp="1"/>
          </p:cNvSpPr>
          <p:nvPr>
            <p:ph type="body" sz="quarter" idx="14" hasCustomPrompt="1"/>
          </p:nvPr>
        </p:nvSpPr>
        <p:spPr>
          <a:xfrm>
            <a:off x="515938" y="5768975"/>
            <a:ext cx="5064125" cy="252413"/>
          </a:xfrm>
        </p:spPr>
        <p:txBody>
          <a:bodyPr/>
          <a:lstStyle>
            <a:lvl1pPr>
              <a:lnSpc>
                <a:spcPct val="100000"/>
              </a:lnSpc>
              <a:spcAft>
                <a:spcPts val="0"/>
              </a:spcAft>
              <a:defRPr sz="1200">
                <a:solidFill>
                  <a:schemeClr val="bg1"/>
                </a:solidFill>
              </a:defRPr>
            </a:lvl1pPr>
          </a:lstStyle>
          <a:p>
            <a:pPr lvl="0"/>
            <a:r>
              <a:rPr lang="de-DE" noProof="0"/>
              <a:t>Ort, Datum</a:t>
            </a:r>
          </a:p>
        </p:txBody>
      </p:sp>
      <p:pic>
        <p:nvPicPr>
          <p:cNvPr id="11" name="Grafik 6">
            <a:extLst>
              <a:ext uri="{FF2B5EF4-FFF2-40B4-BE49-F238E27FC236}">
                <a16:creationId xmlns:a16="http://schemas.microsoft.com/office/drawing/2014/main" id="{D41999F6-015E-8CC5-9EED-854624AD449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054" y="1254663"/>
            <a:ext cx="2368859" cy="658674"/>
          </a:xfrm>
          <a:prstGeom prst="rect">
            <a:avLst/>
          </a:prstGeom>
        </p:spPr>
      </p:pic>
      <p:sp>
        <p:nvSpPr>
          <p:cNvPr id="15" name="Grafik 4">
            <a:extLst>
              <a:ext uri="{FF2B5EF4-FFF2-40B4-BE49-F238E27FC236}">
                <a16:creationId xmlns:a16="http://schemas.microsoft.com/office/drawing/2014/main" id="{FC650F39-477A-CC44-3C76-AF4CDDB14BB1}"/>
              </a:ext>
            </a:extLst>
          </p:cNvPr>
          <p:cNvSpPr/>
          <p:nvPr userDrawn="1"/>
        </p:nvSpPr>
        <p:spPr>
          <a:xfrm>
            <a:off x="0" y="0"/>
            <a:ext cx="11966894" cy="6246953"/>
          </a:xfrm>
          <a:custGeom>
            <a:avLst/>
            <a:gdLst>
              <a:gd name="connsiteX0" fmla="*/ 10754594 w 11966894"/>
              <a:gd name="connsiteY0" fmla="*/ 6246952 h 6246951"/>
              <a:gd name="connsiteX1" fmla="*/ 0 w 11966894"/>
              <a:gd name="connsiteY1" fmla="*/ 6246952 h 6246951"/>
              <a:gd name="connsiteX2" fmla="*/ 0 w 11966894"/>
              <a:gd name="connsiteY2" fmla="*/ 6208865 h 6246951"/>
              <a:gd name="connsiteX3" fmla="*/ 10754594 w 11966894"/>
              <a:gd name="connsiteY3" fmla="*/ 6208865 h 6246951"/>
              <a:gd name="connsiteX4" fmla="*/ 11928819 w 11966894"/>
              <a:gd name="connsiteY4" fmla="*/ 5033058 h 6246951"/>
              <a:gd name="connsiteX5" fmla="*/ 11928819 w 11966894"/>
              <a:gd name="connsiteY5" fmla="*/ 0 h 6246951"/>
              <a:gd name="connsiteX6" fmla="*/ 11966894 w 11966894"/>
              <a:gd name="connsiteY6" fmla="*/ 0 h 6246951"/>
              <a:gd name="connsiteX7" fmla="*/ 11966894 w 11966894"/>
              <a:gd name="connsiteY7" fmla="*/ 5033058 h 6246951"/>
              <a:gd name="connsiteX8" fmla="*/ 10754594 w 11966894"/>
              <a:gd name="connsiteY8" fmla="*/ 6246952 h 624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66894" h="6246951">
                <a:moveTo>
                  <a:pt x="10754594" y="6246952"/>
                </a:moveTo>
                <a:lnTo>
                  <a:pt x="0" y="6246952"/>
                </a:lnTo>
                <a:lnTo>
                  <a:pt x="0" y="6208865"/>
                </a:lnTo>
                <a:lnTo>
                  <a:pt x="10754594" y="6208865"/>
                </a:lnTo>
                <a:cubicBezTo>
                  <a:pt x="11402068" y="6208865"/>
                  <a:pt x="11928819" y="5681392"/>
                  <a:pt x="11928819" y="5033058"/>
                </a:cubicBezTo>
                <a:lnTo>
                  <a:pt x="11928819" y="0"/>
                </a:lnTo>
                <a:lnTo>
                  <a:pt x="11966894" y="0"/>
                </a:lnTo>
                <a:lnTo>
                  <a:pt x="11966894" y="5033058"/>
                </a:lnTo>
                <a:cubicBezTo>
                  <a:pt x="11966894" y="5702403"/>
                  <a:pt x="11423059" y="6246952"/>
                  <a:pt x="10754594" y="6246952"/>
                </a:cubicBezTo>
                <a:close/>
              </a:path>
            </a:pathLst>
          </a:custGeom>
          <a:solidFill>
            <a:schemeClr val="bg1"/>
          </a:solidFill>
          <a:ln w="12687" cap="flat">
            <a:noFill/>
            <a:prstDash val="solid"/>
            <a:miter/>
          </a:ln>
        </p:spPr>
        <p:txBody>
          <a:bodyPr rtlCol="0" anchor="ctr"/>
          <a:lstStyle/>
          <a:p>
            <a:endParaRPr lang="de-DE"/>
          </a:p>
        </p:txBody>
      </p:sp>
    </p:spTree>
    <p:extLst>
      <p:ext uri="{BB962C8B-B14F-4D97-AF65-F5344CB8AC3E}">
        <p14:creationId xmlns:p14="http://schemas.microsoft.com/office/powerpoint/2010/main" val="939712726"/>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guide id="2" orient="horz" pos="2319" userDrawn="1">
          <p15:clr>
            <a:srgbClr val="FBAE40"/>
          </p15:clr>
        </p15:guide>
        <p15:guide id="3" orient="horz" pos="2409" userDrawn="1">
          <p15:clr>
            <a:srgbClr val="FBAE40"/>
          </p15:clr>
        </p15:guide>
        <p15:guide id="4" orient="horz" pos="3407" userDrawn="1">
          <p15:clr>
            <a:srgbClr val="FBAE40"/>
          </p15:clr>
        </p15:guide>
        <p15:guide id="5" orient="horz" pos="3498" userDrawn="1">
          <p15:clr>
            <a:srgbClr val="FBAE40"/>
          </p15:clr>
        </p15:guide>
        <p15:guide id="6" orient="horz" pos="3634" userDrawn="1">
          <p15:clr>
            <a:srgbClr val="FBAE40"/>
          </p15:clr>
        </p15:guide>
        <p15:guide id="7" orient="horz" pos="379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Alternativ">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5938" y="3824288"/>
            <a:ext cx="11160125" cy="1584325"/>
          </a:xfrm>
        </p:spPr>
        <p:txBody>
          <a:bodyPr anchor="t" anchorCtr="0"/>
          <a:lstStyle>
            <a:lvl1pPr algn="l">
              <a:defRPr sz="5000" b="0">
                <a:solidFill>
                  <a:schemeClr val="bg1"/>
                </a:solidFill>
                <a:latin typeface="+mj-lt"/>
              </a:defRPr>
            </a:lvl1pPr>
          </a:lstStyle>
          <a:p>
            <a:r>
              <a:rPr lang="de-DE" noProof="0"/>
              <a:t>Titel der Präsentation</a:t>
            </a:r>
          </a:p>
        </p:txBody>
      </p:sp>
      <p:sp>
        <p:nvSpPr>
          <p:cNvPr id="3" name="Subtitle 2"/>
          <p:cNvSpPr>
            <a:spLocks noGrp="1"/>
          </p:cNvSpPr>
          <p:nvPr>
            <p:ph type="subTitle" idx="1" hasCustomPrompt="1"/>
          </p:nvPr>
        </p:nvSpPr>
        <p:spPr>
          <a:xfrm>
            <a:off x="515938" y="3429001"/>
            <a:ext cx="11160127" cy="250826"/>
          </a:xfrm>
        </p:spPr>
        <p:txBody>
          <a:bodyPr anchor="b" anchorCtr="0"/>
          <a:lstStyle>
            <a:lvl1pPr marL="0" indent="0" algn="l">
              <a:spcAft>
                <a:spcPts val="0"/>
              </a:spcAft>
              <a:buNone/>
              <a:defRPr sz="12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noProof="0"/>
              <a:t>Optionale Überschrift</a:t>
            </a:r>
          </a:p>
        </p:txBody>
      </p:sp>
      <p:sp>
        <p:nvSpPr>
          <p:cNvPr id="4" name="Date Placeholder 3"/>
          <p:cNvSpPr>
            <a:spLocks noGrp="1"/>
          </p:cNvSpPr>
          <p:nvPr>
            <p:ph type="dt" sz="half" idx="10"/>
          </p:nvPr>
        </p:nvSpPr>
        <p:spPr>
          <a:xfrm>
            <a:off x="0" y="0"/>
            <a:ext cx="0" cy="0"/>
          </a:xfrm>
          <a:prstGeom prst="rect">
            <a:avLst/>
          </a:prstGeom>
          <a:noFill/>
        </p:spPr>
        <p:txBody>
          <a:bodyPr/>
          <a:lstStyle>
            <a:lvl1pPr>
              <a:defRPr sz="100">
                <a:ln>
                  <a:noFill/>
                </a:ln>
                <a:noFill/>
              </a:defRPr>
            </a:lvl1pPr>
          </a:lstStyle>
          <a:p>
            <a:endParaRPr lang="de-DE" noProof="0"/>
          </a:p>
        </p:txBody>
      </p:sp>
      <p:sp>
        <p:nvSpPr>
          <p:cNvPr id="5" name="Footer Placeholder 4"/>
          <p:cNvSpPr>
            <a:spLocks noGrp="1"/>
          </p:cNvSpPr>
          <p:nvPr>
            <p:ph type="ftr" sz="quarter" idx="11"/>
          </p:nvPr>
        </p:nvSpPr>
        <p:spPr>
          <a:xfrm>
            <a:off x="0" y="0"/>
            <a:ext cx="0" cy="0"/>
          </a:xfrm>
          <a:prstGeom prst="rect">
            <a:avLst/>
          </a:prstGeom>
          <a:noFill/>
          <a:ln>
            <a:noFill/>
          </a:ln>
        </p:spPr>
        <p:txBody>
          <a:bodyPr/>
          <a:lstStyle>
            <a:lvl1pPr>
              <a:defRPr sz="100">
                <a:ln>
                  <a:noFill/>
                </a:ln>
                <a:noFill/>
              </a:defRPr>
            </a:lvl1pPr>
          </a:lstStyle>
          <a:p>
            <a:r>
              <a:rPr lang="en-US" noProof="0"/>
              <a:t>DIESE PRÄSENTATION IST AUSSCHLIESSLICH FÜR INSTITUTIONELLE ANLEGER</a:t>
            </a:r>
            <a:endParaRPr lang="de-DE" noProof="0"/>
          </a:p>
        </p:txBody>
      </p:sp>
      <p:sp>
        <p:nvSpPr>
          <p:cNvPr id="6" name="Slide Number Placeholder 5"/>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0" name="Text Placeholder 9">
            <a:extLst>
              <a:ext uri="{FF2B5EF4-FFF2-40B4-BE49-F238E27FC236}">
                <a16:creationId xmlns:a16="http://schemas.microsoft.com/office/drawing/2014/main" id="{E16B32F5-E72E-4255-9F2A-98CFBDAC7167}"/>
              </a:ext>
            </a:extLst>
          </p:cNvPr>
          <p:cNvSpPr>
            <a:spLocks noGrp="1"/>
          </p:cNvSpPr>
          <p:nvPr>
            <p:ph type="body" sz="quarter" idx="13" hasCustomPrompt="1"/>
          </p:nvPr>
        </p:nvSpPr>
        <p:spPr>
          <a:xfrm>
            <a:off x="515938" y="5553075"/>
            <a:ext cx="7164387" cy="215900"/>
          </a:xfrm>
        </p:spPr>
        <p:txBody>
          <a:bodyPr anchor="b" anchorCtr="0"/>
          <a:lstStyle>
            <a:lvl1pPr>
              <a:lnSpc>
                <a:spcPct val="100000"/>
              </a:lnSpc>
              <a:spcAft>
                <a:spcPts val="0"/>
              </a:spcAft>
              <a:defRPr sz="1200">
                <a:solidFill>
                  <a:schemeClr val="bg1"/>
                </a:solidFill>
              </a:defRPr>
            </a:lvl1pPr>
          </a:lstStyle>
          <a:p>
            <a:pPr lvl="0"/>
            <a:r>
              <a:rPr lang="de-DE" noProof="0"/>
              <a:t>Vorname Nachname des Autors</a:t>
            </a:r>
          </a:p>
        </p:txBody>
      </p:sp>
      <p:sp>
        <p:nvSpPr>
          <p:cNvPr id="12" name="Text Placeholder 11">
            <a:extLst>
              <a:ext uri="{FF2B5EF4-FFF2-40B4-BE49-F238E27FC236}">
                <a16:creationId xmlns:a16="http://schemas.microsoft.com/office/drawing/2014/main" id="{030EEFB0-5E3A-46CD-81BE-A059D4D25D6F}"/>
              </a:ext>
            </a:extLst>
          </p:cNvPr>
          <p:cNvSpPr>
            <a:spLocks noGrp="1"/>
          </p:cNvSpPr>
          <p:nvPr>
            <p:ph type="body" sz="quarter" idx="14" hasCustomPrompt="1"/>
          </p:nvPr>
        </p:nvSpPr>
        <p:spPr>
          <a:xfrm>
            <a:off x="515938" y="5768975"/>
            <a:ext cx="7164387" cy="252413"/>
          </a:xfrm>
        </p:spPr>
        <p:txBody>
          <a:bodyPr/>
          <a:lstStyle>
            <a:lvl1pPr>
              <a:lnSpc>
                <a:spcPct val="100000"/>
              </a:lnSpc>
              <a:spcAft>
                <a:spcPts val="0"/>
              </a:spcAft>
              <a:defRPr sz="1200">
                <a:solidFill>
                  <a:schemeClr val="bg1"/>
                </a:solidFill>
              </a:defRPr>
            </a:lvl1pPr>
          </a:lstStyle>
          <a:p>
            <a:pPr lvl="0"/>
            <a:r>
              <a:rPr lang="de-DE" noProof="0"/>
              <a:t>Ort, Datum</a:t>
            </a:r>
          </a:p>
        </p:txBody>
      </p:sp>
      <p:pic>
        <p:nvPicPr>
          <p:cNvPr id="11" name="Grafik 6">
            <a:extLst>
              <a:ext uri="{FF2B5EF4-FFF2-40B4-BE49-F238E27FC236}">
                <a16:creationId xmlns:a16="http://schemas.microsoft.com/office/drawing/2014/main" id="{D41999F6-015E-8CC5-9EED-854624AD449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054" y="1254663"/>
            <a:ext cx="2368859" cy="658674"/>
          </a:xfrm>
          <a:prstGeom prst="rect">
            <a:avLst/>
          </a:prstGeom>
        </p:spPr>
      </p:pic>
      <p:sp>
        <p:nvSpPr>
          <p:cNvPr id="15" name="Grafik 4" hidden="1">
            <a:extLst>
              <a:ext uri="{FF2B5EF4-FFF2-40B4-BE49-F238E27FC236}">
                <a16:creationId xmlns:a16="http://schemas.microsoft.com/office/drawing/2014/main" id="{FC650F39-477A-CC44-3C76-AF4CDDB14BB1}"/>
              </a:ext>
            </a:extLst>
          </p:cNvPr>
          <p:cNvSpPr/>
          <p:nvPr userDrawn="1"/>
        </p:nvSpPr>
        <p:spPr>
          <a:xfrm>
            <a:off x="0" y="0"/>
            <a:ext cx="11966894" cy="6246953"/>
          </a:xfrm>
          <a:custGeom>
            <a:avLst/>
            <a:gdLst>
              <a:gd name="connsiteX0" fmla="*/ 10754594 w 11966894"/>
              <a:gd name="connsiteY0" fmla="*/ 6246952 h 6246951"/>
              <a:gd name="connsiteX1" fmla="*/ 0 w 11966894"/>
              <a:gd name="connsiteY1" fmla="*/ 6246952 h 6246951"/>
              <a:gd name="connsiteX2" fmla="*/ 0 w 11966894"/>
              <a:gd name="connsiteY2" fmla="*/ 6208865 h 6246951"/>
              <a:gd name="connsiteX3" fmla="*/ 10754594 w 11966894"/>
              <a:gd name="connsiteY3" fmla="*/ 6208865 h 6246951"/>
              <a:gd name="connsiteX4" fmla="*/ 11928819 w 11966894"/>
              <a:gd name="connsiteY4" fmla="*/ 5033058 h 6246951"/>
              <a:gd name="connsiteX5" fmla="*/ 11928819 w 11966894"/>
              <a:gd name="connsiteY5" fmla="*/ 0 h 6246951"/>
              <a:gd name="connsiteX6" fmla="*/ 11966894 w 11966894"/>
              <a:gd name="connsiteY6" fmla="*/ 0 h 6246951"/>
              <a:gd name="connsiteX7" fmla="*/ 11966894 w 11966894"/>
              <a:gd name="connsiteY7" fmla="*/ 5033058 h 6246951"/>
              <a:gd name="connsiteX8" fmla="*/ 10754594 w 11966894"/>
              <a:gd name="connsiteY8" fmla="*/ 6246952 h 624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66894" h="6246951">
                <a:moveTo>
                  <a:pt x="10754594" y="6246952"/>
                </a:moveTo>
                <a:lnTo>
                  <a:pt x="0" y="6246952"/>
                </a:lnTo>
                <a:lnTo>
                  <a:pt x="0" y="6208865"/>
                </a:lnTo>
                <a:lnTo>
                  <a:pt x="10754594" y="6208865"/>
                </a:lnTo>
                <a:cubicBezTo>
                  <a:pt x="11402068" y="6208865"/>
                  <a:pt x="11928819" y="5681392"/>
                  <a:pt x="11928819" y="5033058"/>
                </a:cubicBezTo>
                <a:lnTo>
                  <a:pt x="11928819" y="0"/>
                </a:lnTo>
                <a:lnTo>
                  <a:pt x="11966894" y="0"/>
                </a:lnTo>
                <a:lnTo>
                  <a:pt x="11966894" y="5033058"/>
                </a:lnTo>
                <a:cubicBezTo>
                  <a:pt x="11966894" y="5702403"/>
                  <a:pt x="11423059" y="6246952"/>
                  <a:pt x="10754594" y="6246952"/>
                </a:cubicBezTo>
                <a:close/>
              </a:path>
            </a:pathLst>
          </a:custGeom>
          <a:solidFill>
            <a:schemeClr val="bg1"/>
          </a:solidFill>
          <a:ln w="12687" cap="flat">
            <a:noFill/>
            <a:prstDash val="solid"/>
            <a:miter/>
          </a:ln>
        </p:spPr>
        <p:txBody>
          <a:bodyPr rtlCol="0" anchor="ctr"/>
          <a:lstStyle/>
          <a:p>
            <a:endParaRPr lang="de-DE"/>
          </a:p>
        </p:txBody>
      </p:sp>
    </p:spTree>
    <p:extLst>
      <p:ext uri="{BB962C8B-B14F-4D97-AF65-F5344CB8AC3E}">
        <p14:creationId xmlns:p14="http://schemas.microsoft.com/office/powerpoint/2010/main" val="1468715629"/>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guide id="2" orient="horz" pos="2319" userDrawn="1">
          <p15:clr>
            <a:srgbClr val="FBAE40"/>
          </p15:clr>
        </p15:guide>
        <p15:guide id="3" orient="horz" pos="2409" userDrawn="1">
          <p15:clr>
            <a:srgbClr val="FBAE40"/>
          </p15:clr>
        </p15:guide>
        <p15:guide id="4" orient="horz" pos="3407" userDrawn="1">
          <p15:clr>
            <a:srgbClr val="FBAE40"/>
          </p15:clr>
        </p15:guide>
        <p15:guide id="5" orient="horz" pos="3498" userDrawn="1">
          <p15:clr>
            <a:srgbClr val="FBAE40"/>
          </p15:clr>
        </p15:guide>
        <p15:guide id="6" orient="horz" pos="3634" userDrawn="1">
          <p15:clr>
            <a:srgbClr val="FBAE40"/>
          </p15:clr>
        </p15:guide>
        <p15:guide id="7" orient="horz" pos="3793" userDrawn="1">
          <p15:clr>
            <a:srgbClr val="FBAE40"/>
          </p15:clr>
        </p15:guide>
        <p15:guide id="8" pos="351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gesordn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p:txBody>
          <a:bodyPr/>
          <a:lstStyle>
            <a:lvl1pPr>
              <a:defRPr/>
            </a:lvl1pPr>
          </a:lstStyle>
          <a:p>
            <a:r>
              <a:rPr lang="en-GB"/>
              <a:t>Tagesordnung</a:t>
            </a:r>
          </a:p>
        </p:txBody>
      </p:sp>
      <p:sp>
        <p:nvSpPr>
          <p:cNvPr id="6" name="Foliennummernplatzhalter 5">
            <a:extLst>
              <a:ext uri="{FF2B5EF4-FFF2-40B4-BE49-F238E27FC236}">
                <a16:creationId xmlns:a16="http://schemas.microsoft.com/office/drawing/2014/main" id="{CDAE6D0B-6619-B3FD-41CA-2965C8030827}"/>
              </a:ext>
            </a:extLst>
          </p:cNvPr>
          <p:cNvSpPr>
            <a:spLocks noGrp="1"/>
          </p:cNvSpPr>
          <p:nvPr>
            <p:ph type="sldNum" sz="quarter" idx="12"/>
          </p:nvPr>
        </p:nvSpPr>
        <p:spPr/>
        <p:txBody>
          <a:bodyPr/>
          <a:lstStyle/>
          <a:p>
            <a:fld id="{BBE0597C-028E-473F-BF50-BBB8B8A24EC3}" type="slidenum">
              <a:rPr lang="en-GB" smtClean="0"/>
              <a:t>‹Nr.›</a:t>
            </a:fld>
            <a:endParaRPr lang="en-GB"/>
          </a:p>
        </p:txBody>
      </p:sp>
      <p:sp>
        <p:nvSpPr>
          <p:cNvPr id="12" name="Textplatzhalter 11">
            <a:extLst>
              <a:ext uri="{FF2B5EF4-FFF2-40B4-BE49-F238E27FC236}">
                <a16:creationId xmlns:a16="http://schemas.microsoft.com/office/drawing/2014/main" id="{F755AD7A-0FF7-E64B-9346-F32D5DED0774}"/>
              </a:ext>
            </a:extLst>
          </p:cNvPr>
          <p:cNvSpPr>
            <a:spLocks noGrp="1"/>
          </p:cNvSpPr>
          <p:nvPr>
            <p:ph type="body" sz="quarter" idx="13" hasCustomPrompt="1"/>
          </p:nvPr>
        </p:nvSpPr>
        <p:spPr>
          <a:xfrm>
            <a:off x="515937" y="2241550"/>
            <a:ext cx="11160126" cy="4103688"/>
          </a:xfrm>
        </p:spPr>
        <p:txBody>
          <a:bodyPr/>
          <a:lstStyle>
            <a:lvl1pPr marL="447675" indent="-447675">
              <a:lnSpc>
                <a:spcPct val="100000"/>
              </a:lnSpc>
              <a:spcBef>
                <a:spcPts val="600"/>
              </a:spcBef>
              <a:spcAft>
                <a:spcPts val="600"/>
              </a:spcAft>
              <a:buFont typeface="+mj-lt"/>
              <a:buAutoNum type="arabicPeriod"/>
              <a:defRPr sz="2400">
                <a:latin typeface="+mj-lt"/>
              </a:defRPr>
            </a:lvl1pPr>
            <a:lvl2pPr marL="623888" indent="-179388">
              <a:lnSpc>
                <a:spcPct val="120000"/>
              </a:lnSpc>
              <a:spcAft>
                <a:spcPts val="0"/>
              </a:spcAft>
              <a:defRPr sz="1600"/>
            </a:lvl2pPr>
            <a:lvl3pPr marL="809625" indent="-185738">
              <a:lnSpc>
                <a:spcPct val="120000"/>
              </a:lnSpc>
              <a:spcAft>
                <a:spcPts val="0"/>
              </a:spcAft>
              <a:defRPr sz="1600"/>
            </a:lvl3pPr>
            <a:lvl4pPr marL="989013" indent="-179388">
              <a:lnSpc>
                <a:spcPct val="120000"/>
              </a:lnSpc>
              <a:spcAft>
                <a:spcPts val="0"/>
              </a:spcAft>
              <a:defRPr sz="1600"/>
            </a:lvl4pPr>
            <a:lvl5pPr marL="1168400" indent="-179388">
              <a:lnSpc>
                <a:spcPct val="120000"/>
              </a:lnSpc>
              <a:spcAft>
                <a:spcPts val="0"/>
              </a:spcAft>
              <a:defRPr sz="1600"/>
            </a:lvl5pPr>
          </a:lstStyle>
          <a:p>
            <a:pPr lvl="0"/>
            <a:r>
              <a:rPr lang="en-GB"/>
              <a:t>Thema (</a:t>
            </a:r>
            <a:r>
              <a:rPr lang="de-AT"/>
              <a:t>für Subthemen den Einzug vergrößern</a:t>
            </a:r>
            <a:r>
              <a:rPr lang="en-GB"/>
              <a:t>)</a:t>
            </a:r>
          </a:p>
          <a:p>
            <a:pPr lvl="1"/>
            <a:r>
              <a:rPr lang="en-GB"/>
              <a:t>Sub-thema 1</a:t>
            </a:r>
          </a:p>
          <a:p>
            <a:pPr lvl="2"/>
            <a:r>
              <a:rPr lang="en-GB"/>
              <a:t>Text</a:t>
            </a:r>
          </a:p>
          <a:p>
            <a:pPr lvl="3"/>
            <a:r>
              <a:rPr lang="en-GB"/>
              <a:t>Text</a:t>
            </a:r>
          </a:p>
          <a:p>
            <a:pPr lvl="4"/>
            <a:r>
              <a:rPr lang="en-GB"/>
              <a:t>Text</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hasCustomPrompt="1"/>
          </p:nvPr>
        </p:nvSpPr>
        <p:spPr>
          <a:xfrm>
            <a:off x="515938" y="275183"/>
            <a:ext cx="11160124" cy="233470"/>
          </a:xfrm>
        </p:spPr>
        <p:txBody>
          <a:bodyPr vert="horz" wrap="square" lIns="0" tIns="0" rIns="0" bIns="0" rtlCol="0" anchor="b" anchorCtr="0">
            <a:noAutofit/>
          </a:bodyPr>
          <a:lstStyle>
            <a:lvl1pPr marL="0" indent="0">
              <a:buNone/>
              <a:defRPr lang="de-DE" sz="900" cap="all" spc="50" baseline="0" dirty="0">
                <a:solidFill>
                  <a:schemeClr val="tx1"/>
                </a:solidFill>
                <a:latin typeface="+mj-lt"/>
              </a:defRPr>
            </a:lvl1pPr>
          </a:lstStyle>
          <a:p>
            <a:pPr marL="177800" lvl="0" indent="-177800">
              <a:spcAft>
                <a:spcPts val="0"/>
              </a:spcAft>
            </a:pPr>
            <a:r>
              <a:rPr lang="en-GB"/>
              <a:t>Optionale ÜBERSCHRIFT</a:t>
            </a:r>
          </a:p>
        </p:txBody>
      </p:sp>
    </p:spTree>
    <p:extLst>
      <p:ext uri="{BB962C8B-B14F-4D97-AF65-F5344CB8AC3E}">
        <p14:creationId xmlns:p14="http://schemas.microsoft.com/office/powerpoint/2010/main" val="13213927"/>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ussage mit Bild">
    <p:bg>
      <p:bgPr>
        <a:solidFill>
          <a:schemeClr val="bg2"/>
        </a:solidFill>
        <a:effectLst/>
      </p:bgPr>
    </p:bg>
    <p:spTree>
      <p:nvGrpSpPr>
        <p:cNvPr id="1" name=""/>
        <p:cNvGrpSpPr/>
        <p:nvPr/>
      </p:nvGrpSpPr>
      <p:grpSpPr>
        <a:xfrm>
          <a:off x="0" y="0"/>
          <a:ext cx="0" cy="0"/>
          <a:chOff x="0" y="0"/>
          <a:chExt cx="0" cy="0"/>
        </a:xfrm>
      </p:grpSpPr>
      <p:sp>
        <p:nvSpPr>
          <p:cNvPr id="16" name="Bildplatzhalter 14">
            <a:extLst>
              <a:ext uri="{FF2B5EF4-FFF2-40B4-BE49-F238E27FC236}">
                <a16:creationId xmlns:a16="http://schemas.microsoft.com/office/drawing/2014/main" id="{8AD5CB64-BBE5-472B-8F61-672865821231}"/>
              </a:ext>
            </a:extLst>
          </p:cNvPr>
          <p:cNvSpPr>
            <a:spLocks noGrp="1"/>
          </p:cNvSpPr>
          <p:nvPr>
            <p:ph type="pic" sz="quarter" idx="14" hasCustomPrompt="1"/>
          </p:nvPr>
        </p:nvSpPr>
        <p:spPr>
          <a:xfrm>
            <a:off x="0" y="0"/>
            <a:ext cx="12192000" cy="6345238"/>
          </a:xfrm>
          <a:solidFill>
            <a:schemeClr val="bg1">
              <a:lumMod val="75000"/>
            </a:schemeClr>
          </a:solidFill>
        </p:spPr>
        <p:txBody>
          <a:bodyPr lIns="72000" tIns="72000" rIns="72000" bIns="72000" anchor="ctr" anchorCtr="0"/>
          <a:lstStyle>
            <a:lvl1pPr marL="0" indent="0" algn="ctr">
              <a:buNone/>
              <a:defRPr sz="1000"/>
            </a:lvl1pPr>
          </a:lstStyle>
          <a:p>
            <a:r>
              <a:rPr lang="de-DE" noProof="0"/>
              <a:t>Bild aus Datei oder der UpSlide Library hier einfügen.</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6" name="Text Placeholder 5">
            <a:extLst>
              <a:ext uri="{FF2B5EF4-FFF2-40B4-BE49-F238E27FC236}">
                <a16:creationId xmlns:a16="http://schemas.microsoft.com/office/drawing/2014/main" id="{6E64213B-8882-4BE9-BD65-92AE66090860}"/>
              </a:ext>
            </a:extLst>
          </p:cNvPr>
          <p:cNvSpPr>
            <a:spLocks noGrp="1"/>
          </p:cNvSpPr>
          <p:nvPr>
            <p:ph type="body" sz="quarter" idx="18" hasCustomPrompt="1"/>
          </p:nvPr>
        </p:nvSpPr>
        <p:spPr>
          <a:xfrm>
            <a:off x="515938" y="1557338"/>
            <a:ext cx="11160125" cy="4787900"/>
          </a:xfrm>
        </p:spPr>
        <p:txBody>
          <a:bodyPr/>
          <a:lstStyle>
            <a:lvl1pPr>
              <a:defRPr sz="9500" b="0">
                <a:solidFill>
                  <a:schemeClr val="bg1"/>
                </a:solidFill>
                <a:latin typeface="+mj-lt"/>
              </a:defRPr>
            </a:lvl1pPr>
          </a:lstStyle>
          <a:p>
            <a:pPr lvl="0"/>
            <a:r>
              <a:rPr lang="de-DE" noProof="0"/>
              <a:t>Aussage</a:t>
            </a:r>
          </a:p>
        </p:txBody>
      </p:sp>
      <p:pic>
        <p:nvPicPr>
          <p:cNvPr id="3" name="Grafik 8">
            <a:extLst>
              <a:ext uri="{FF2B5EF4-FFF2-40B4-BE49-F238E27FC236}">
                <a16:creationId xmlns:a16="http://schemas.microsoft.com/office/drawing/2014/main" id="{F0976B13-E621-5973-EB5C-04FA227CE48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3984328167"/>
      </p:ext>
    </p:extLst>
  </p:cSld>
  <p:clrMapOvr>
    <a:masterClrMapping/>
  </p:clrMapOvr>
  <p:hf hdr="0" dt="0"/>
  <p:extLst>
    <p:ext uri="{DCECCB84-F9BA-43D5-87BE-67443E8EF086}">
      <p15:sldGuideLst xmlns:p15="http://schemas.microsoft.com/office/powerpoint/2012/main">
        <p15:guide id="3" orient="horz" pos="981" userDrawn="1">
          <p15:clr>
            <a:srgbClr val="FBAE40"/>
          </p15:clr>
        </p15:guide>
        <p15:guide id="5" orient="horz" pos="399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ussage färbiger Hintergrund">
    <p:bg>
      <p:bgPr>
        <a:solidFill>
          <a:schemeClr val="bg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6" name="Text Placeholder 5">
            <a:extLst>
              <a:ext uri="{FF2B5EF4-FFF2-40B4-BE49-F238E27FC236}">
                <a16:creationId xmlns:a16="http://schemas.microsoft.com/office/drawing/2014/main" id="{6E64213B-8882-4BE9-BD65-92AE66090860}"/>
              </a:ext>
            </a:extLst>
          </p:cNvPr>
          <p:cNvSpPr>
            <a:spLocks noGrp="1"/>
          </p:cNvSpPr>
          <p:nvPr>
            <p:ph type="body" sz="quarter" idx="18" hasCustomPrompt="1"/>
          </p:nvPr>
        </p:nvSpPr>
        <p:spPr>
          <a:xfrm>
            <a:off x="515938" y="1557338"/>
            <a:ext cx="11160125" cy="4787900"/>
          </a:xfrm>
        </p:spPr>
        <p:txBody>
          <a:bodyPr/>
          <a:lstStyle>
            <a:lvl1pPr>
              <a:defRPr sz="9500" b="0">
                <a:solidFill>
                  <a:schemeClr val="bg1"/>
                </a:solidFill>
                <a:latin typeface="+mj-lt"/>
              </a:defRPr>
            </a:lvl1pPr>
          </a:lstStyle>
          <a:p>
            <a:pPr lvl="0"/>
            <a:r>
              <a:rPr lang="de-DE" noProof="0"/>
              <a:t>Aussage</a:t>
            </a:r>
          </a:p>
        </p:txBody>
      </p:sp>
      <p:pic>
        <p:nvPicPr>
          <p:cNvPr id="3" name="Grafik 8">
            <a:extLst>
              <a:ext uri="{FF2B5EF4-FFF2-40B4-BE49-F238E27FC236}">
                <a16:creationId xmlns:a16="http://schemas.microsoft.com/office/drawing/2014/main" id="{B9D6C0EF-F379-1302-1F07-D0DF006CBE4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45709529"/>
      </p:ext>
    </p:extLst>
  </p:cSld>
  <p:clrMapOvr>
    <a:masterClrMapping/>
  </p:clrMapOvr>
  <p:hf hdr="0" dt="0"/>
  <p:extLst>
    <p:ext uri="{DCECCB84-F9BA-43D5-87BE-67443E8EF086}">
      <p15:sldGuideLst xmlns:p15="http://schemas.microsoft.com/office/powerpoint/2012/main">
        <p15:guide id="3" orient="horz" pos="981" userDrawn="1">
          <p15:clr>
            <a:srgbClr val="FBAE40"/>
          </p15:clr>
        </p15:guide>
        <p15:guide id="5" orient="horz" pos="39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Zitat färbiger Hintergrund">
    <p:bg>
      <p:bgPr>
        <a:solidFill>
          <a:schemeClr val="bg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9" name="Titel 1">
            <a:extLst>
              <a:ext uri="{FF2B5EF4-FFF2-40B4-BE49-F238E27FC236}">
                <a16:creationId xmlns:a16="http://schemas.microsoft.com/office/drawing/2014/main" id="{EFFB90FC-D4D7-415A-931C-E811F7C815D5}"/>
              </a:ext>
            </a:extLst>
          </p:cNvPr>
          <p:cNvSpPr txBox="1">
            <a:spLocks/>
          </p:cNvSpPr>
          <p:nvPr userDrawn="1"/>
        </p:nvSpPr>
        <p:spPr>
          <a:xfrm>
            <a:off x="1595438" y="1988840"/>
            <a:ext cx="9001122" cy="2101769"/>
          </a:xfrm>
          <a:prstGeom prst="rect">
            <a:avLst/>
          </a:prstGeom>
        </p:spPr>
        <p:txBody>
          <a:bodyPr vert="horz" lIns="0" tIns="0" rIns="0" bIns="0" rtlCol="0" anchor="t">
            <a:noAutofit/>
          </a:bodyPr>
          <a:lstStyle>
            <a:lvl1pPr algn="ctr" defTabSz="914400" rtl="0" eaLnBrk="1" latinLnBrk="0" hangingPunct="1">
              <a:lnSpc>
                <a:spcPct val="107000"/>
              </a:lnSpc>
              <a:spcBef>
                <a:spcPct val="0"/>
              </a:spcBef>
              <a:buNone/>
              <a:defRPr lang="en-US" sz="2400" b="0" kern="1200">
                <a:solidFill>
                  <a:schemeClr val="bg1"/>
                </a:solidFill>
                <a:latin typeface="+mj-lt"/>
                <a:ea typeface="+mj-ea"/>
                <a:cs typeface="Arial" panose="020B0604020202020204" pitchFamily="34" charset="0"/>
              </a:defRPr>
            </a:lvl1pPr>
          </a:lstStyle>
          <a:p>
            <a:r>
              <a:rPr lang="de-DE" noProof="0"/>
              <a:t>Zitat</a:t>
            </a:r>
          </a:p>
        </p:txBody>
      </p:sp>
      <p:sp>
        <p:nvSpPr>
          <p:cNvPr id="11" name="Textplatzhalter 14">
            <a:extLst>
              <a:ext uri="{FF2B5EF4-FFF2-40B4-BE49-F238E27FC236}">
                <a16:creationId xmlns:a16="http://schemas.microsoft.com/office/drawing/2014/main" id="{1740CE66-5B9E-4913-87AA-467C118385EB}"/>
              </a:ext>
            </a:extLst>
          </p:cNvPr>
          <p:cNvSpPr>
            <a:spLocks noGrp="1"/>
          </p:cNvSpPr>
          <p:nvPr>
            <p:ph type="body" sz="quarter" idx="18" hasCustomPrompt="1"/>
          </p:nvPr>
        </p:nvSpPr>
        <p:spPr>
          <a:xfrm>
            <a:off x="1595436" y="4839856"/>
            <a:ext cx="9001126" cy="380681"/>
          </a:xfrm>
        </p:spPr>
        <p:txBody>
          <a:bodyPr anchor="t"/>
          <a:lstStyle>
            <a:lvl1pPr marL="0" indent="0" algn="ctr">
              <a:spcAft>
                <a:spcPts val="0"/>
              </a:spcAft>
              <a:buNone/>
              <a:defRPr sz="850">
                <a:solidFill>
                  <a:schemeClr val="bg1"/>
                </a:solidFill>
                <a:latin typeface="+mj-lt"/>
              </a:defRPr>
            </a:lvl1pPr>
          </a:lstStyle>
          <a:p>
            <a:pPr lvl="0"/>
            <a:r>
              <a:rPr lang="de-DE" noProof="0"/>
              <a:t>Vorname Nachname, Position/Funktion</a:t>
            </a:r>
          </a:p>
        </p:txBody>
      </p:sp>
      <p:pic>
        <p:nvPicPr>
          <p:cNvPr id="14" name="Grafik 8">
            <a:extLst>
              <a:ext uri="{FF2B5EF4-FFF2-40B4-BE49-F238E27FC236}">
                <a16:creationId xmlns:a16="http://schemas.microsoft.com/office/drawing/2014/main" id="{C45B9874-2407-4D4C-A436-B16901B5886A}"/>
              </a:ext>
            </a:extLst>
          </p:cNvPr>
          <p:cNvPicPr>
            <a:picLocks noChangeAspect="1"/>
          </p:cNvPicPr>
          <p:nvPr userDrawn="1"/>
        </p:nvPicPr>
        <p:blipFill>
          <a:blip r:embed="rId2" cstate="print">
            <a:alphaModFix amt="70000"/>
            <a:extLst>
              <a:ext uri="{28A0092B-C50C-407E-A947-70E740481C1C}">
                <a14:useLocalDpi xmlns:a14="http://schemas.microsoft.com/office/drawing/2010/main"/>
              </a:ext>
            </a:extLst>
          </a:blip>
          <a:stretch>
            <a:fillRect/>
          </a:stretch>
        </p:blipFill>
        <p:spPr>
          <a:xfrm>
            <a:off x="5864078" y="1357963"/>
            <a:ext cx="463841" cy="359103"/>
          </a:xfrm>
          <a:prstGeom prst="rect">
            <a:avLst/>
          </a:prstGeom>
        </p:spPr>
      </p:pic>
      <p:pic>
        <p:nvPicPr>
          <p:cNvPr id="15" name="Grafik 10">
            <a:extLst>
              <a:ext uri="{FF2B5EF4-FFF2-40B4-BE49-F238E27FC236}">
                <a16:creationId xmlns:a16="http://schemas.microsoft.com/office/drawing/2014/main" id="{27769EA0-F75F-4CF3-B08E-5D3E392F2E6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864078" y="4221088"/>
            <a:ext cx="463841" cy="353073"/>
          </a:xfrm>
          <a:prstGeom prst="rect">
            <a:avLst/>
          </a:prstGeom>
        </p:spPr>
      </p:pic>
      <p:pic>
        <p:nvPicPr>
          <p:cNvPr id="3" name="Grafik 8">
            <a:extLst>
              <a:ext uri="{FF2B5EF4-FFF2-40B4-BE49-F238E27FC236}">
                <a16:creationId xmlns:a16="http://schemas.microsoft.com/office/drawing/2014/main" id="{41AD2F03-B30E-C9BF-1FE6-02972F91FF06}"/>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103337365"/>
      </p:ext>
    </p:extLst>
  </p:cSld>
  <p:clrMapOvr>
    <a:masterClrMapping/>
  </p:clrMapOvr>
  <p:hf hdr="0" dt="0"/>
  <p:extLst>
    <p:ext uri="{DCECCB84-F9BA-43D5-87BE-67443E8EF086}">
      <p15:sldGuideLst xmlns:p15="http://schemas.microsoft.com/office/powerpoint/2012/main">
        <p15:guide id="9" pos="1005" userDrawn="1">
          <p15:clr>
            <a:srgbClr val="FBAE40"/>
          </p15:clr>
        </p15:guide>
        <p15:guide id="10" pos="667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Zitat mit Bild + färbiger Hintergrund">
    <p:bg>
      <p:bgPr>
        <a:solidFill>
          <a:schemeClr val="bg2"/>
        </a:solidFill>
        <a:effectLst/>
      </p:bgPr>
    </p:bg>
    <p:spTree>
      <p:nvGrpSpPr>
        <p:cNvPr id="1" name=""/>
        <p:cNvGrpSpPr/>
        <p:nvPr/>
      </p:nvGrpSpPr>
      <p:grpSpPr>
        <a:xfrm>
          <a:off x="0" y="0"/>
          <a:ext cx="0" cy="0"/>
          <a:chOff x="0" y="0"/>
          <a:chExt cx="0" cy="0"/>
        </a:xfrm>
      </p:grpSpPr>
      <p:sp>
        <p:nvSpPr>
          <p:cNvPr id="16" name="Bildplatzhalter 18">
            <a:extLst>
              <a:ext uri="{FF2B5EF4-FFF2-40B4-BE49-F238E27FC236}">
                <a16:creationId xmlns:a16="http://schemas.microsoft.com/office/drawing/2014/main" id="{987C274D-63FB-47A3-A6DB-15F32AB802B3}"/>
              </a:ext>
            </a:extLst>
          </p:cNvPr>
          <p:cNvSpPr>
            <a:spLocks noGrp="1"/>
          </p:cNvSpPr>
          <p:nvPr>
            <p:ph type="pic" sz="quarter" idx="14" hasCustomPrompt="1"/>
          </p:nvPr>
        </p:nvSpPr>
        <p:spPr>
          <a:xfrm>
            <a:off x="7680324" y="0"/>
            <a:ext cx="4511675" cy="6857999"/>
          </a:xfrm>
          <a:custGeom>
            <a:avLst/>
            <a:gdLst>
              <a:gd name="connsiteX0" fmla="*/ 0 w 4511675"/>
              <a:gd name="connsiteY0" fmla="*/ 0 h 6867524"/>
              <a:gd name="connsiteX1" fmla="*/ 4511675 w 4511675"/>
              <a:gd name="connsiteY1" fmla="*/ 0 h 6867524"/>
              <a:gd name="connsiteX2" fmla="*/ 4511675 w 4511675"/>
              <a:gd name="connsiteY2" fmla="*/ 6867524 h 6867524"/>
              <a:gd name="connsiteX3" fmla="*/ 0 w 4511675"/>
              <a:gd name="connsiteY3" fmla="*/ 6867524 h 6867524"/>
              <a:gd name="connsiteX4" fmla="*/ 0 w 4511675"/>
              <a:gd name="connsiteY4" fmla="*/ 6246953 h 6867524"/>
              <a:gd name="connsiteX5" fmla="*/ 3074270 w 4511675"/>
              <a:gd name="connsiteY5" fmla="*/ 6246953 h 6867524"/>
              <a:gd name="connsiteX6" fmla="*/ 4286570 w 4511675"/>
              <a:gd name="connsiteY6" fmla="*/ 5033059 h 6867524"/>
              <a:gd name="connsiteX7" fmla="*/ 4286570 w 4511675"/>
              <a:gd name="connsiteY7" fmla="*/ 1 h 6867524"/>
              <a:gd name="connsiteX8" fmla="*/ 4248495 w 4511675"/>
              <a:gd name="connsiteY8" fmla="*/ 1 h 6867524"/>
              <a:gd name="connsiteX9" fmla="*/ 4248495 w 4511675"/>
              <a:gd name="connsiteY9" fmla="*/ 5033059 h 6867524"/>
              <a:gd name="connsiteX10" fmla="*/ 3074270 w 4511675"/>
              <a:gd name="connsiteY10" fmla="*/ 6208866 h 6867524"/>
              <a:gd name="connsiteX11" fmla="*/ 0 w 4511675"/>
              <a:gd name="connsiteY11" fmla="*/ 6208866 h 686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11675" h="6867524">
                <a:moveTo>
                  <a:pt x="0" y="0"/>
                </a:moveTo>
                <a:lnTo>
                  <a:pt x="4511675" y="0"/>
                </a:lnTo>
                <a:lnTo>
                  <a:pt x="4511675" y="6867524"/>
                </a:lnTo>
                <a:lnTo>
                  <a:pt x="0" y="6867524"/>
                </a:lnTo>
                <a:lnTo>
                  <a:pt x="0" y="6246953"/>
                </a:lnTo>
                <a:lnTo>
                  <a:pt x="3074270" y="6246953"/>
                </a:lnTo>
                <a:cubicBezTo>
                  <a:pt x="3742735" y="6246953"/>
                  <a:pt x="4286570" y="5702404"/>
                  <a:pt x="4286570" y="5033059"/>
                </a:cubicBezTo>
                <a:lnTo>
                  <a:pt x="4286570" y="1"/>
                </a:lnTo>
                <a:lnTo>
                  <a:pt x="4248495" y="1"/>
                </a:lnTo>
                <a:lnTo>
                  <a:pt x="4248495" y="5033059"/>
                </a:lnTo>
                <a:cubicBezTo>
                  <a:pt x="4248495" y="5681393"/>
                  <a:pt x="3721744" y="6208866"/>
                  <a:pt x="3074270" y="6208866"/>
                </a:cubicBezTo>
                <a:lnTo>
                  <a:pt x="0" y="6208866"/>
                </a:lnTo>
                <a:close/>
              </a:path>
            </a:pathLst>
          </a:custGeom>
          <a:solidFill>
            <a:schemeClr val="bg1">
              <a:lumMod val="75000"/>
            </a:schemeClr>
          </a:solidFill>
        </p:spPr>
        <p:txBody>
          <a:bodyPr wrap="square" lIns="72000" tIns="72000" rIns="72000" bIns="72000" anchor="ctr" anchorCtr="0">
            <a:noAutofit/>
          </a:bodyPr>
          <a:lstStyle>
            <a:lvl1pPr marL="0" indent="0" algn="ctr">
              <a:buNone/>
              <a:defRPr sz="1000"/>
            </a:lvl1pPr>
          </a:lstStyle>
          <a:p>
            <a:r>
              <a:rPr lang="de-DE" noProof="0"/>
              <a:t>Bild hinzufügen durch Klicken auf das Symbol</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9" name="Titel 1">
            <a:extLst>
              <a:ext uri="{FF2B5EF4-FFF2-40B4-BE49-F238E27FC236}">
                <a16:creationId xmlns:a16="http://schemas.microsoft.com/office/drawing/2014/main" id="{EFFB90FC-D4D7-415A-931C-E811F7C815D5}"/>
              </a:ext>
            </a:extLst>
          </p:cNvPr>
          <p:cNvSpPr txBox="1">
            <a:spLocks/>
          </p:cNvSpPr>
          <p:nvPr userDrawn="1"/>
        </p:nvSpPr>
        <p:spPr>
          <a:xfrm>
            <a:off x="1200150" y="2600325"/>
            <a:ext cx="6254749" cy="3205163"/>
          </a:xfrm>
          <a:prstGeom prst="rect">
            <a:avLst/>
          </a:prstGeom>
        </p:spPr>
        <p:txBody>
          <a:bodyPr vert="horz" lIns="0" tIns="0" rIns="0" bIns="0" rtlCol="0" anchor="t">
            <a:noAutofit/>
          </a:bodyPr>
          <a:lstStyle>
            <a:lvl1pPr algn="ctr" defTabSz="914400" rtl="0" eaLnBrk="1" latinLnBrk="0" hangingPunct="1">
              <a:lnSpc>
                <a:spcPct val="107000"/>
              </a:lnSpc>
              <a:spcBef>
                <a:spcPct val="0"/>
              </a:spcBef>
              <a:buNone/>
              <a:defRPr lang="en-US" sz="2400" b="0" kern="1200">
                <a:solidFill>
                  <a:schemeClr val="bg1"/>
                </a:solidFill>
                <a:latin typeface="+mj-lt"/>
                <a:ea typeface="+mj-ea"/>
                <a:cs typeface="Arial" panose="020B0604020202020204" pitchFamily="34" charset="0"/>
              </a:defRPr>
            </a:lvl1pPr>
          </a:lstStyle>
          <a:p>
            <a:pPr algn="l"/>
            <a:r>
              <a:rPr lang="de-DE" noProof="0"/>
              <a:t>Zitat</a:t>
            </a:r>
          </a:p>
        </p:txBody>
      </p:sp>
      <p:sp>
        <p:nvSpPr>
          <p:cNvPr id="17" name="Grafik 4">
            <a:extLst>
              <a:ext uri="{FF2B5EF4-FFF2-40B4-BE49-F238E27FC236}">
                <a16:creationId xmlns:a16="http://schemas.microsoft.com/office/drawing/2014/main" id="{BF78B46E-2A73-499A-A0EA-77DC40EB67E3}"/>
              </a:ext>
            </a:extLst>
          </p:cNvPr>
          <p:cNvSpPr/>
          <p:nvPr userDrawn="1"/>
        </p:nvSpPr>
        <p:spPr>
          <a:xfrm>
            <a:off x="-1" y="1"/>
            <a:ext cx="11966576" cy="6237287"/>
          </a:xfrm>
          <a:custGeom>
            <a:avLst/>
            <a:gdLst>
              <a:gd name="connsiteX0" fmla="*/ 10754594 w 11966894"/>
              <a:gd name="connsiteY0" fmla="*/ 6246952 h 6246951"/>
              <a:gd name="connsiteX1" fmla="*/ 0 w 11966894"/>
              <a:gd name="connsiteY1" fmla="*/ 6246952 h 6246951"/>
              <a:gd name="connsiteX2" fmla="*/ 0 w 11966894"/>
              <a:gd name="connsiteY2" fmla="*/ 6208865 h 6246951"/>
              <a:gd name="connsiteX3" fmla="*/ 10754594 w 11966894"/>
              <a:gd name="connsiteY3" fmla="*/ 6208865 h 6246951"/>
              <a:gd name="connsiteX4" fmla="*/ 11928819 w 11966894"/>
              <a:gd name="connsiteY4" fmla="*/ 5033058 h 6246951"/>
              <a:gd name="connsiteX5" fmla="*/ 11928819 w 11966894"/>
              <a:gd name="connsiteY5" fmla="*/ 0 h 6246951"/>
              <a:gd name="connsiteX6" fmla="*/ 11966894 w 11966894"/>
              <a:gd name="connsiteY6" fmla="*/ 0 h 6246951"/>
              <a:gd name="connsiteX7" fmla="*/ 11966894 w 11966894"/>
              <a:gd name="connsiteY7" fmla="*/ 5033058 h 6246951"/>
              <a:gd name="connsiteX8" fmla="*/ 10754594 w 11966894"/>
              <a:gd name="connsiteY8" fmla="*/ 6246952 h 624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66894" h="6246951">
                <a:moveTo>
                  <a:pt x="10754594" y="6246952"/>
                </a:moveTo>
                <a:lnTo>
                  <a:pt x="0" y="6246952"/>
                </a:lnTo>
                <a:lnTo>
                  <a:pt x="0" y="6208865"/>
                </a:lnTo>
                <a:lnTo>
                  <a:pt x="10754594" y="6208865"/>
                </a:lnTo>
                <a:cubicBezTo>
                  <a:pt x="11402068" y="6208865"/>
                  <a:pt x="11928819" y="5681392"/>
                  <a:pt x="11928819" y="5033058"/>
                </a:cubicBezTo>
                <a:lnTo>
                  <a:pt x="11928819" y="0"/>
                </a:lnTo>
                <a:lnTo>
                  <a:pt x="11966894" y="0"/>
                </a:lnTo>
                <a:lnTo>
                  <a:pt x="11966894" y="5033058"/>
                </a:lnTo>
                <a:cubicBezTo>
                  <a:pt x="11966894" y="5702403"/>
                  <a:pt x="11423059" y="6246952"/>
                  <a:pt x="10754594" y="6246952"/>
                </a:cubicBezTo>
                <a:close/>
              </a:path>
            </a:pathLst>
          </a:custGeom>
          <a:solidFill>
            <a:schemeClr val="bg1"/>
          </a:solidFill>
          <a:ln w="12687" cap="flat">
            <a:noFill/>
            <a:prstDash val="solid"/>
            <a:miter/>
          </a:ln>
        </p:spPr>
        <p:txBody>
          <a:bodyPr rtlCol="0" anchor="ctr"/>
          <a:lstStyle/>
          <a:p>
            <a:endParaRPr lang="de-DE" noProof="0"/>
          </a:p>
        </p:txBody>
      </p:sp>
      <p:sp>
        <p:nvSpPr>
          <p:cNvPr id="18" name="Textplatzhalter 14">
            <a:extLst>
              <a:ext uri="{FF2B5EF4-FFF2-40B4-BE49-F238E27FC236}">
                <a16:creationId xmlns:a16="http://schemas.microsoft.com/office/drawing/2014/main" id="{5C403FD2-F42B-4682-A9B7-9862125428A2}"/>
              </a:ext>
            </a:extLst>
          </p:cNvPr>
          <p:cNvSpPr>
            <a:spLocks noGrp="1"/>
          </p:cNvSpPr>
          <p:nvPr>
            <p:ph type="body" sz="quarter" idx="19" hasCustomPrompt="1"/>
          </p:nvPr>
        </p:nvSpPr>
        <p:spPr>
          <a:xfrm>
            <a:off x="7970042" y="5407818"/>
            <a:ext cx="3347246" cy="397670"/>
          </a:xfrm>
        </p:spPr>
        <p:txBody>
          <a:bodyPr anchor="b"/>
          <a:lstStyle>
            <a:lvl1pPr marL="0" indent="0">
              <a:spcAft>
                <a:spcPts val="0"/>
              </a:spcAft>
              <a:buNone/>
              <a:defRPr sz="850">
                <a:solidFill>
                  <a:schemeClr val="bg1"/>
                </a:solidFill>
                <a:latin typeface="+mj-lt"/>
              </a:defRPr>
            </a:lvl1pPr>
          </a:lstStyle>
          <a:p>
            <a:pPr lvl="0"/>
            <a:r>
              <a:rPr lang="de-DE" noProof="0"/>
              <a:t>Vorname Nachname, Position/Funktion</a:t>
            </a:r>
          </a:p>
        </p:txBody>
      </p:sp>
      <p:pic>
        <p:nvPicPr>
          <p:cNvPr id="3" name="Grafik 8">
            <a:extLst>
              <a:ext uri="{FF2B5EF4-FFF2-40B4-BE49-F238E27FC236}">
                <a16:creationId xmlns:a16="http://schemas.microsoft.com/office/drawing/2014/main" id="{AF07CBBF-AACE-1FEC-149E-BAFF30168C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4107791284"/>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756" userDrawn="1">
          <p15:clr>
            <a:srgbClr val="FBAE40"/>
          </p15:clr>
        </p15:guide>
        <p15:guide id="10" pos="6675" userDrawn="1">
          <p15:clr>
            <a:srgbClr val="FBAE40"/>
          </p15:clr>
        </p15:guide>
        <p15:guide id="11" orient="horz" pos="365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oßer Text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8" y="2241550"/>
            <a:ext cx="6948487" cy="4105275"/>
          </a:xfrm>
        </p:spPr>
        <p:txBody>
          <a:bodyPr/>
          <a:lstStyle>
            <a:lvl1pPr>
              <a:defRPr sz="2400">
                <a:solidFill>
                  <a:schemeClr val="bg1"/>
                </a:solidFill>
              </a:defRPr>
            </a:lvl1pPr>
            <a:lvl2pPr marL="270000" indent="-270000">
              <a:buClr>
                <a:schemeClr val="bg1"/>
              </a:buClr>
              <a:defRPr sz="2400">
                <a:solidFill>
                  <a:schemeClr val="bg1"/>
                </a:solidFill>
              </a:defRPr>
            </a:lvl2pPr>
            <a:lvl3pPr marL="540000" indent="-270000">
              <a:buClr>
                <a:schemeClr val="bg1"/>
              </a:buClr>
              <a:defRPr sz="2400">
                <a:solidFill>
                  <a:schemeClr val="bg1"/>
                </a:solidFill>
              </a:defRPr>
            </a:lvl3pPr>
            <a:lvl4pPr marL="810000" indent="-270000">
              <a:buClr>
                <a:schemeClr val="bg1"/>
              </a:buClr>
              <a:defRPr sz="2400">
                <a:solidFill>
                  <a:schemeClr val="bg1"/>
                </a:solidFill>
              </a:defRPr>
            </a:lvl4pPr>
            <a:lvl5pPr marL="1080000" indent="-270000">
              <a:buClr>
                <a:schemeClr val="bg1"/>
              </a:buClr>
              <a:defRPr sz="24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3" name="Grafik 8">
            <a:extLst>
              <a:ext uri="{FF2B5EF4-FFF2-40B4-BE49-F238E27FC236}">
                <a16:creationId xmlns:a16="http://schemas.microsoft.com/office/drawing/2014/main" id="{C9B28FC4-D85A-4526-FF31-FCAE7AD121A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4290392841"/>
      </p:ext>
    </p:extLst>
  </p:cSld>
  <p:clrMapOvr>
    <a:masterClrMapping/>
  </p:clrMapOvr>
  <p:hf hdr="0" dt="0"/>
  <p:extLst>
    <p:ext uri="{DCECCB84-F9BA-43D5-87BE-67443E8EF086}">
      <p15:sldGuideLst xmlns:p15="http://schemas.microsoft.com/office/powerpoint/2012/main">
        <p15:guide id="2" orient="horz" pos="164">
          <p15:clr>
            <a:srgbClr val="FBAE40"/>
          </p15:clr>
        </p15:guide>
        <p15:guide id="5" orient="horz" pos="3997">
          <p15:clr>
            <a:srgbClr val="FBAE40"/>
          </p15:clr>
        </p15:guide>
        <p15:guide id="6" orient="horz" pos="32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oßer Text auf Weiß">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8" y="2241550"/>
            <a:ext cx="6948487" cy="4105275"/>
          </a:xfrm>
        </p:spPr>
        <p:txBody>
          <a:bodyPr/>
          <a:lstStyle>
            <a:lvl1pPr>
              <a:defRPr sz="2400">
                <a:solidFill>
                  <a:schemeClr val="tx1"/>
                </a:solidFill>
              </a:defRPr>
            </a:lvl1pPr>
            <a:lvl2pPr marL="270000" indent="-270000">
              <a:buClr>
                <a:schemeClr val="tx1"/>
              </a:buClr>
              <a:defRPr sz="2400">
                <a:solidFill>
                  <a:schemeClr val="tx1"/>
                </a:solidFill>
              </a:defRPr>
            </a:lvl2pPr>
            <a:lvl3pPr marL="540000" indent="-270000">
              <a:buClr>
                <a:schemeClr val="tx1"/>
              </a:buClr>
              <a:defRPr sz="2400">
                <a:solidFill>
                  <a:schemeClr val="tx1"/>
                </a:solidFill>
              </a:defRPr>
            </a:lvl3pPr>
            <a:lvl4pPr marL="810000" indent="-270000">
              <a:buClr>
                <a:schemeClr val="tx1"/>
              </a:buClr>
              <a:defRPr sz="2400">
                <a:solidFill>
                  <a:schemeClr val="tx1"/>
                </a:solidFill>
              </a:defRPr>
            </a:lvl4pPr>
            <a:lvl5pPr marL="1080000" indent="-270000">
              <a:buClr>
                <a:schemeClr val="tx1"/>
              </a:buClr>
              <a:defRPr sz="24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1244371542"/>
      </p:ext>
    </p:extLst>
  </p:cSld>
  <p:clrMapOvr>
    <a:masterClrMapping/>
  </p:clrMapOvr>
  <p:hf hdr="0" dt="0"/>
  <p:extLst>
    <p:ext uri="{DCECCB84-F9BA-43D5-87BE-67443E8EF086}">
      <p15:sldGuideLst xmlns:p15="http://schemas.microsoft.com/office/powerpoint/2012/main">
        <p15:guide id="5" orient="horz" pos="39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6203949" y="2241551"/>
            <a:ext cx="5472111" cy="4103688"/>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3" name="Grafik 8">
            <a:extLst>
              <a:ext uri="{FF2B5EF4-FFF2-40B4-BE49-F238E27FC236}">
                <a16:creationId xmlns:a16="http://schemas.microsoft.com/office/drawing/2014/main" id="{042D9E83-6774-4DBE-D69C-44DC1C56EB1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817780284"/>
      </p:ext>
    </p:extLst>
  </p:cSld>
  <p:clrMapOvr>
    <a:masterClrMapping/>
  </p:clrMapOvr>
  <p:hf hdr="0" dt="0"/>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userDrawn="1">
          <p15:clr>
            <a:srgbClr val="FBAE40"/>
          </p15:clr>
        </p15:guide>
        <p15:guide id="10" pos="377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uf Weiß">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6203949" y="2241551"/>
            <a:ext cx="5472111" cy="4103688"/>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944287814"/>
      </p:ext>
    </p:extLst>
  </p:cSld>
  <p:clrMapOvr>
    <a:masterClrMapping/>
  </p:clrMapOvr>
  <p:hf hdr="0" dt="0"/>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userDrawn="1">
          <p15:clr>
            <a:srgbClr val="FBAE40"/>
          </p15:clr>
        </p15:guide>
        <p15:guide id="10" pos="377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harts auf Weiß">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6" name="Chart Placeholder 5">
            <a:extLst>
              <a:ext uri="{FF2B5EF4-FFF2-40B4-BE49-F238E27FC236}">
                <a16:creationId xmlns:a16="http://schemas.microsoft.com/office/drawing/2014/main" id="{77FD2252-D670-FB6D-0AA7-BD13C82E727C}"/>
              </a:ext>
            </a:extLst>
          </p:cNvPr>
          <p:cNvSpPr>
            <a:spLocks noGrp="1"/>
          </p:cNvSpPr>
          <p:nvPr>
            <p:ph type="chart" sz="quarter" idx="18"/>
          </p:nvPr>
        </p:nvSpPr>
        <p:spPr>
          <a:xfrm>
            <a:off x="515938" y="2492375"/>
            <a:ext cx="5472112" cy="3673475"/>
          </a:xfrm>
        </p:spPr>
        <p:txBody>
          <a:bodyPr tIns="108000"/>
          <a:lstStyle>
            <a:lvl1pPr algn="ctr">
              <a:defRPr/>
            </a:lvl1pPr>
          </a:lstStyle>
          <a:p>
            <a:r>
              <a:rPr lang="de-DE"/>
              <a:t>Diagramm durch Klicken auf Symbol hinzufügen</a:t>
            </a:r>
            <a:endParaRPr lang="en-DE"/>
          </a:p>
        </p:txBody>
      </p:sp>
      <p:sp>
        <p:nvSpPr>
          <p:cNvPr id="8" name="Chart Placeholder 5">
            <a:extLst>
              <a:ext uri="{FF2B5EF4-FFF2-40B4-BE49-F238E27FC236}">
                <a16:creationId xmlns:a16="http://schemas.microsoft.com/office/drawing/2014/main" id="{FB0656DE-F1D2-5080-83AD-D2C255F74ED5}"/>
              </a:ext>
            </a:extLst>
          </p:cNvPr>
          <p:cNvSpPr>
            <a:spLocks noGrp="1"/>
          </p:cNvSpPr>
          <p:nvPr>
            <p:ph type="chart" sz="quarter" idx="19"/>
          </p:nvPr>
        </p:nvSpPr>
        <p:spPr>
          <a:xfrm>
            <a:off x="6203950" y="2492375"/>
            <a:ext cx="5472112" cy="3673475"/>
          </a:xfrm>
        </p:spPr>
        <p:txBody>
          <a:bodyPr tIns="108000"/>
          <a:lstStyle>
            <a:lvl1pPr algn="ctr">
              <a:defRPr/>
            </a:lvl1pPr>
          </a:lstStyle>
          <a:p>
            <a:r>
              <a:rPr lang="de-DE"/>
              <a:t>Diagramm durch Klicken auf Symbol hinzufügen</a:t>
            </a:r>
            <a:endParaRPr lang="en-DE"/>
          </a:p>
        </p:txBody>
      </p:sp>
      <p:sp>
        <p:nvSpPr>
          <p:cNvPr id="10" name="Text Placeholder 9">
            <a:extLst>
              <a:ext uri="{FF2B5EF4-FFF2-40B4-BE49-F238E27FC236}">
                <a16:creationId xmlns:a16="http://schemas.microsoft.com/office/drawing/2014/main" id="{25DBC6D7-605A-CAB9-FC85-DC04AC30C537}"/>
              </a:ext>
            </a:extLst>
          </p:cNvPr>
          <p:cNvSpPr>
            <a:spLocks noGrp="1"/>
          </p:cNvSpPr>
          <p:nvPr>
            <p:ph type="body" sz="quarter" idx="20" hasCustomPrompt="1"/>
          </p:nvPr>
        </p:nvSpPr>
        <p:spPr>
          <a:xfrm>
            <a:off x="515938" y="2060575"/>
            <a:ext cx="5472112" cy="180975"/>
          </a:xfrm>
        </p:spPr>
        <p:txBody>
          <a:bodyPr/>
          <a:lstStyle>
            <a:lvl1pPr>
              <a:defRPr sz="1400"/>
            </a:lvl1pPr>
          </a:lstStyle>
          <a:p>
            <a:pPr lvl="0"/>
            <a:r>
              <a:rPr lang="en-US"/>
              <a:t>Chart Title</a:t>
            </a:r>
            <a:endParaRPr lang="en-DE"/>
          </a:p>
        </p:txBody>
      </p:sp>
      <p:sp>
        <p:nvSpPr>
          <p:cNvPr id="12" name="Text Placeholder 9">
            <a:extLst>
              <a:ext uri="{FF2B5EF4-FFF2-40B4-BE49-F238E27FC236}">
                <a16:creationId xmlns:a16="http://schemas.microsoft.com/office/drawing/2014/main" id="{3801862C-47B1-DF45-3DD0-C76C215F87C9}"/>
              </a:ext>
            </a:extLst>
          </p:cNvPr>
          <p:cNvSpPr>
            <a:spLocks noGrp="1"/>
          </p:cNvSpPr>
          <p:nvPr>
            <p:ph type="body" sz="quarter" idx="21" hasCustomPrompt="1"/>
          </p:nvPr>
        </p:nvSpPr>
        <p:spPr>
          <a:xfrm>
            <a:off x="6203951" y="2060575"/>
            <a:ext cx="5472112" cy="180975"/>
          </a:xfrm>
        </p:spPr>
        <p:txBody>
          <a:bodyPr/>
          <a:lstStyle>
            <a:lvl1pPr>
              <a:defRPr sz="1400"/>
            </a:lvl1pPr>
          </a:lstStyle>
          <a:p>
            <a:pPr lvl="0"/>
            <a:r>
              <a:rPr lang="en-US"/>
              <a:t>Chart Title</a:t>
            </a:r>
            <a:endParaRPr lang="en-DE"/>
          </a:p>
        </p:txBody>
      </p:sp>
    </p:spTree>
    <p:extLst>
      <p:ext uri="{BB962C8B-B14F-4D97-AF65-F5344CB8AC3E}">
        <p14:creationId xmlns:p14="http://schemas.microsoft.com/office/powerpoint/2010/main" val="1983009150"/>
      </p:ext>
    </p:extLst>
  </p:cSld>
  <p:clrMapOvr>
    <a:masterClrMapping/>
  </p:clrMapOvr>
  <p:hf hdr="0" dt="0"/>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userDrawn="1">
          <p15:clr>
            <a:srgbClr val="FBAE40"/>
          </p15:clr>
        </p15:guide>
        <p15:guide id="10" pos="3772" userDrawn="1">
          <p15:clr>
            <a:srgbClr val="FBAE40"/>
          </p15:clr>
        </p15:guide>
        <p15:guide id="11" orient="horz" pos="1570" userDrawn="1">
          <p15:clr>
            <a:srgbClr val="FBAE40"/>
          </p15:clr>
        </p15:guide>
        <p15:guide id="12" orient="horz" pos="129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Bild (rechts) auf Weiß">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515939" y="620713"/>
            <a:ext cx="4103686" cy="755650"/>
          </a:xfrm>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4103686" cy="4103774"/>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2467885741"/>
      </p:ext>
    </p:extLst>
  </p:cSld>
  <p:clrMapOvr>
    <a:masterClrMapping/>
  </p:clrMapOvr>
  <p:hf hdr="0" dt="0"/>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userDrawn="1">
          <p15:clr>
            <a:srgbClr val="FBAE40"/>
          </p15:clr>
        </p15:guide>
        <p15:guide id="10" pos="2978" userDrawn="1">
          <p15:clr>
            <a:srgbClr val="FBAE40"/>
          </p15:clr>
        </p15:guide>
        <p15:guide id="11" pos="291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ext + Bild (rechts)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515939" y="620713"/>
            <a:ext cx="4103686" cy="755650"/>
          </a:xfrm>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4103686" cy="4103774"/>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pic>
        <p:nvPicPr>
          <p:cNvPr id="3" name="Grafik 8">
            <a:extLst>
              <a:ext uri="{FF2B5EF4-FFF2-40B4-BE49-F238E27FC236}">
                <a16:creationId xmlns:a16="http://schemas.microsoft.com/office/drawing/2014/main" id="{DF94AC47-DF1F-6C44-5EAA-4F2DB013B73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465453431"/>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userDrawn="1">
          <p15:clr>
            <a:srgbClr val="FBAE40"/>
          </p15:clr>
        </p15:guide>
        <p15:guide id="10" pos="2978" userDrawn="1">
          <p15:clr>
            <a:srgbClr val="FBAE40"/>
          </p15:clr>
        </p15:guide>
        <p15:guide id="11" pos="291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Bild (links) auf Weiß">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7680325" y="620713"/>
            <a:ext cx="3995738" cy="755650"/>
          </a:xfrm>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7680324" y="260350"/>
            <a:ext cx="3995738"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7680325" y="2241551"/>
            <a:ext cx="3995735" cy="4103688"/>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484ECA93-32D5-42D9-8406-FC7049B3F285}"/>
              </a:ext>
            </a:extLst>
          </p:cNvPr>
          <p:cNvSpPr>
            <a:spLocks noGrp="1"/>
          </p:cNvSpPr>
          <p:nvPr>
            <p:ph type="pic" sz="quarter" idx="20" hasCustomPrompt="1"/>
          </p:nvPr>
        </p:nvSpPr>
        <p:spPr>
          <a:xfrm>
            <a:off x="515938" y="620713"/>
            <a:ext cx="6948487" cy="5724525"/>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2218720652"/>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xt + Bild (links)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7680325" y="620713"/>
            <a:ext cx="3995738" cy="755650"/>
          </a:xfrm>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7680324" y="260350"/>
            <a:ext cx="3995738"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7680325" y="2241551"/>
            <a:ext cx="3995735" cy="4103688"/>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484ECA93-32D5-42D9-8406-FC7049B3F285}"/>
              </a:ext>
            </a:extLst>
          </p:cNvPr>
          <p:cNvSpPr>
            <a:spLocks noGrp="1"/>
          </p:cNvSpPr>
          <p:nvPr>
            <p:ph type="pic" sz="quarter" idx="20" hasCustomPrompt="1"/>
          </p:nvPr>
        </p:nvSpPr>
        <p:spPr>
          <a:xfrm>
            <a:off x="515938" y="620713"/>
            <a:ext cx="6948487" cy="5724525"/>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pic>
        <p:nvPicPr>
          <p:cNvPr id="3" name="Grafik 8">
            <a:extLst>
              <a:ext uri="{FF2B5EF4-FFF2-40B4-BE49-F238E27FC236}">
                <a16:creationId xmlns:a16="http://schemas.microsoft.com/office/drawing/2014/main" id="{9549F02C-F4A6-2D81-3223-A5EDE557C07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771434321"/>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 2 Bild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4329113"/>
            <a:ext cx="5472112" cy="2016212"/>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6203949" y="4329113"/>
            <a:ext cx="5472111"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Bildplatzhalter 6">
            <a:extLst>
              <a:ext uri="{FF2B5EF4-FFF2-40B4-BE49-F238E27FC236}">
                <a16:creationId xmlns:a16="http://schemas.microsoft.com/office/drawing/2014/main" id="{E3E050E5-04E9-492A-B0A7-6CF29DB42D9A}"/>
              </a:ext>
            </a:extLst>
          </p:cNvPr>
          <p:cNvSpPr>
            <a:spLocks noGrp="1"/>
          </p:cNvSpPr>
          <p:nvPr>
            <p:ph type="pic" sz="quarter" idx="14" hasCustomPrompt="1"/>
          </p:nvPr>
        </p:nvSpPr>
        <p:spPr>
          <a:xfrm>
            <a:off x="515937" y="1376362"/>
            <a:ext cx="5472113"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2" name="Bildplatzhalter 6">
            <a:extLst>
              <a:ext uri="{FF2B5EF4-FFF2-40B4-BE49-F238E27FC236}">
                <a16:creationId xmlns:a16="http://schemas.microsoft.com/office/drawing/2014/main" id="{3A96A1CF-07F5-4873-A9F4-5B5D9EE1A805}"/>
              </a:ext>
            </a:extLst>
          </p:cNvPr>
          <p:cNvSpPr>
            <a:spLocks noGrp="1"/>
          </p:cNvSpPr>
          <p:nvPr>
            <p:ph type="pic" sz="quarter" idx="20" hasCustomPrompt="1"/>
          </p:nvPr>
        </p:nvSpPr>
        <p:spPr>
          <a:xfrm>
            <a:off x="6202769" y="1378980"/>
            <a:ext cx="5472111"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1102493049"/>
      </p:ext>
    </p:extLst>
  </p:cSld>
  <p:clrMapOvr>
    <a:masterClrMapping/>
  </p:clrMapOvr>
  <p:hf hdr="0" dt="0"/>
  <p:extLst>
    <p:ext uri="{DCECCB84-F9BA-43D5-87BE-67443E8EF086}">
      <p15:sldGuideLst xmlns:p15="http://schemas.microsoft.com/office/powerpoint/2012/main">
        <p15:guide id="5" orient="horz" pos="3997">
          <p15:clr>
            <a:srgbClr val="FBAE40"/>
          </p15:clr>
        </p15:guide>
        <p15:guide id="6" orient="horz" pos="2727" userDrawn="1">
          <p15:clr>
            <a:srgbClr val="FBAE40"/>
          </p15:clr>
        </p15:guide>
        <p15:guide id="9" pos="3908">
          <p15:clr>
            <a:srgbClr val="FBAE40"/>
          </p15:clr>
        </p15:guide>
        <p15:guide id="10" pos="3772">
          <p15:clr>
            <a:srgbClr val="FBAE40"/>
          </p15:clr>
        </p15:guide>
        <p15:guide id="11" orient="horz" pos="263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3 Bild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4329113"/>
            <a:ext cx="3563936" cy="2016212"/>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8112125" y="4329113"/>
            <a:ext cx="3563935"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Bildplatzhalter 6">
            <a:extLst>
              <a:ext uri="{FF2B5EF4-FFF2-40B4-BE49-F238E27FC236}">
                <a16:creationId xmlns:a16="http://schemas.microsoft.com/office/drawing/2014/main" id="{E3E050E5-04E9-492A-B0A7-6CF29DB42D9A}"/>
              </a:ext>
            </a:extLst>
          </p:cNvPr>
          <p:cNvSpPr>
            <a:spLocks noGrp="1"/>
          </p:cNvSpPr>
          <p:nvPr>
            <p:ph type="pic" sz="quarter" idx="14" hasCustomPrompt="1"/>
          </p:nvPr>
        </p:nvSpPr>
        <p:spPr>
          <a:xfrm>
            <a:off x="515938" y="1376362"/>
            <a:ext cx="3563938"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2" name="Bildplatzhalter 6">
            <a:extLst>
              <a:ext uri="{FF2B5EF4-FFF2-40B4-BE49-F238E27FC236}">
                <a16:creationId xmlns:a16="http://schemas.microsoft.com/office/drawing/2014/main" id="{3A96A1CF-07F5-4873-A9F4-5B5D9EE1A805}"/>
              </a:ext>
            </a:extLst>
          </p:cNvPr>
          <p:cNvSpPr>
            <a:spLocks noGrp="1"/>
          </p:cNvSpPr>
          <p:nvPr>
            <p:ph type="pic" sz="quarter" idx="20" hasCustomPrompt="1"/>
          </p:nvPr>
        </p:nvSpPr>
        <p:spPr>
          <a:xfrm>
            <a:off x="8112125" y="1378980"/>
            <a:ext cx="3562755"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3" name="Bildplatzhalter 6">
            <a:extLst>
              <a:ext uri="{FF2B5EF4-FFF2-40B4-BE49-F238E27FC236}">
                <a16:creationId xmlns:a16="http://schemas.microsoft.com/office/drawing/2014/main" id="{E889F859-80FF-4302-A9F2-CA03D92DB01D}"/>
              </a:ext>
            </a:extLst>
          </p:cNvPr>
          <p:cNvSpPr>
            <a:spLocks noGrp="1"/>
          </p:cNvSpPr>
          <p:nvPr>
            <p:ph type="pic" sz="quarter" idx="21" hasCustomPrompt="1"/>
          </p:nvPr>
        </p:nvSpPr>
        <p:spPr>
          <a:xfrm>
            <a:off x="4295775" y="1376364"/>
            <a:ext cx="3600449" cy="2808285"/>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5" name="Text Placeholder 15">
            <a:extLst>
              <a:ext uri="{FF2B5EF4-FFF2-40B4-BE49-F238E27FC236}">
                <a16:creationId xmlns:a16="http://schemas.microsoft.com/office/drawing/2014/main" id="{6B896BC4-CAEF-46AB-A641-8FE3F3ACB2D7}"/>
              </a:ext>
            </a:extLst>
          </p:cNvPr>
          <p:cNvSpPr>
            <a:spLocks noGrp="1"/>
          </p:cNvSpPr>
          <p:nvPr>
            <p:ph type="body" sz="quarter" idx="22"/>
          </p:nvPr>
        </p:nvSpPr>
        <p:spPr>
          <a:xfrm>
            <a:off x="4295774" y="4329113"/>
            <a:ext cx="3600449"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4262050259"/>
      </p:ext>
    </p:extLst>
  </p:cSld>
  <p:clrMapOvr>
    <a:masterClrMapping/>
  </p:clrMapOvr>
  <p:hf hdr="0" dt="0"/>
  <p:extLst>
    <p:ext uri="{DCECCB84-F9BA-43D5-87BE-67443E8EF086}">
      <p15:sldGuideLst xmlns:p15="http://schemas.microsoft.com/office/powerpoint/2012/main">
        <p15:guide id="5" orient="horz" pos="3997">
          <p15:clr>
            <a:srgbClr val="FBAE40"/>
          </p15:clr>
        </p15:guide>
        <p15:guide id="6" orient="horz" pos="2727" userDrawn="1">
          <p15:clr>
            <a:srgbClr val="FBAE40"/>
          </p15:clr>
        </p15:guide>
        <p15:guide id="9" pos="4974" userDrawn="1">
          <p15:clr>
            <a:srgbClr val="FBAE40"/>
          </p15:clr>
        </p15:guide>
        <p15:guide id="10" pos="2570" userDrawn="1">
          <p15:clr>
            <a:srgbClr val="FBAE40"/>
          </p15:clr>
        </p15:guide>
        <p15:guide id="11" orient="horz" pos="2636" userDrawn="1">
          <p15:clr>
            <a:srgbClr val="FBAE40"/>
          </p15:clr>
        </p15:guide>
        <p15:guide id="12" pos="2706" userDrawn="1">
          <p15:clr>
            <a:srgbClr val="FBAE40"/>
          </p15:clr>
        </p15:guide>
        <p15:guide id="13" pos="511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 4 Bilder">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4329113"/>
            <a:ext cx="2627311" cy="2016212"/>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9048750" y="4329113"/>
            <a:ext cx="2627310"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Bildplatzhalter 6">
            <a:extLst>
              <a:ext uri="{FF2B5EF4-FFF2-40B4-BE49-F238E27FC236}">
                <a16:creationId xmlns:a16="http://schemas.microsoft.com/office/drawing/2014/main" id="{E3E050E5-04E9-492A-B0A7-6CF29DB42D9A}"/>
              </a:ext>
            </a:extLst>
          </p:cNvPr>
          <p:cNvSpPr>
            <a:spLocks noGrp="1"/>
          </p:cNvSpPr>
          <p:nvPr>
            <p:ph type="pic" sz="quarter" idx="14" hasCustomPrompt="1"/>
          </p:nvPr>
        </p:nvSpPr>
        <p:spPr>
          <a:xfrm>
            <a:off x="515938" y="1376362"/>
            <a:ext cx="2627312"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2" name="Bildplatzhalter 6">
            <a:extLst>
              <a:ext uri="{FF2B5EF4-FFF2-40B4-BE49-F238E27FC236}">
                <a16:creationId xmlns:a16="http://schemas.microsoft.com/office/drawing/2014/main" id="{3A96A1CF-07F5-4873-A9F4-5B5D9EE1A805}"/>
              </a:ext>
            </a:extLst>
          </p:cNvPr>
          <p:cNvSpPr>
            <a:spLocks noGrp="1"/>
          </p:cNvSpPr>
          <p:nvPr>
            <p:ph type="pic" sz="quarter" idx="20" hasCustomPrompt="1"/>
          </p:nvPr>
        </p:nvSpPr>
        <p:spPr>
          <a:xfrm>
            <a:off x="9048750" y="1378980"/>
            <a:ext cx="2626130"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3" name="Bildplatzhalter 6">
            <a:extLst>
              <a:ext uri="{FF2B5EF4-FFF2-40B4-BE49-F238E27FC236}">
                <a16:creationId xmlns:a16="http://schemas.microsoft.com/office/drawing/2014/main" id="{E889F859-80FF-4302-A9F2-CA03D92DB01D}"/>
              </a:ext>
            </a:extLst>
          </p:cNvPr>
          <p:cNvSpPr>
            <a:spLocks noGrp="1"/>
          </p:cNvSpPr>
          <p:nvPr>
            <p:ph type="pic" sz="quarter" idx="21" hasCustomPrompt="1"/>
          </p:nvPr>
        </p:nvSpPr>
        <p:spPr>
          <a:xfrm>
            <a:off x="3359151" y="1376364"/>
            <a:ext cx="2626130" cy="2808285"/>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5" name="Text Placeholder 15">
            <a:extLst>
              <a:ext uri="{FF2B5EF4-FFF2-40B4-BE49-F238E27FC236}">
                <a16:creationId xmlns:a16="http://schemas.microsoft.com/office/drawing/2014/main" id="{6B896BC4-CAEF-46AB-A641-8FE3F3ACB2D7}"/>
              </a:ext>
            </a:extLst>
          </p:cNvPr>
          <p:cNvSpPr>
            <a:spLocks noGrp="1"/>
          </p:cNvSpPr>
          <p:nvPr>
            <p:ph type="body" sz="quarter" idx="22"/>
          </p:nvPr>
        </p:nvSpPr>
        <p:spPr>
          <a:xfrm>
            <a:off x="3359152" y="4329113"/>
            <a:ext cx="2626129"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7" name="Bildplatzhalter 6">
            <a:extLst>
              <a:ext uri="{FF2B5EF4-FFF2-40B4-BE49-F238E27FC236}">
                <a16:creationId xmlns:a16="http://schemas.microsoft.com/office/drawing/2014/main" id="{0392EB8B-8DC4-41D2-BB28-9E03C6E67F96}"/>
              </a:ext>
            </a:extLst>
          </p:cNvPr>
          <p:cNvSpPr>
            <a:spLocks noGrp="1"/>
          </p:cNvSpPr>
          <p:nvPr>
            <p:ph type="pic" sz="quarter" idx="23" hasCustomPrompt="1"/>
          </p:nvPr>
        </p:nvSpPr>
        <p:spPr>
          <a:xfrm>
            <a:off x="6201182" y="1376364"/>
            <a:ext cx="2626129" cy="2808285"/>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8" name="Text Placeholder 15">
            <a:extLst>
              <a:ext uri="{FF2B5EF4-FFF2-40B4-BE49-F238E27FC236}">
                <a16:creationId xmlns:a16="http://schemas.microsoft.com/office/drawing/2014/main" id="{668A470D-0B52-48BF-8BE4-92B16F5A44E8}"/>
              </a:ext>
            </a:extLst>
          </p:cNvPr>
          <p:cNvSpPr>
            <a:spLocks noGrp="1"/>
          </p:cNvSpPr>
          <p:nvPr>
            <p:ph type="body" sz="quarter" idx="24"/>
          </p:nvPr>
        </p:nvSpPr>
        <p:spPr>
          <a:xfrm>
            <a:off x="6203950" y="4329114"/>
            <a:ext cx="2628900"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3518659201"/>
      </p:ext>
    </p:extLst>
  </p:cSld>
  <p:clrMapOvr>
    <a:masterClrMapping/>
  </p:clrMapOvr>
  <p:hf hdr="0" dt="0"/>
  <p:extLst>
    <p:ext uri="{DCECCB84-F9BA-43D5-87BE-67443E8EF086}">
      <p15:sldGuideLst xmlns:p15="http://schemas.microsoft.com/office/powerpoint/2012/main">
        <p15:guide id="5" orient="horz" pos="3997">
          <p15:clr>
            <a:srgbClr val="FBAE40"/>
          </p15:clr>
        </p15:guide>
        <p15:guide id="6" orient="horz" pos="2727" userDrawn="1">
          <p15:clr>
            <a:srgbClr val="FBAE40"/>
          </p15:clr>
        </p15:guide>
        <p15:guide id="11" orient="horz" pos="2636" userDrawn="1">
          <p15:clr>
            <a:srgbClr val="FBAE40"/>
          </p15:clr>
        </p15:guide>
        <p15:guide id="14" pos="2116" userDrawn="1">
          <p15:clr>
            <a:srgbClr val="FBAE40"/>
          </p15:clr>
        </p15:guide>
        <p15:guide id="15" pos="1980" userDrawn="1">
          <p15:clr>
            <a:srgbClr val="FBAE40"/>
          </p15:clr>
        </p15:guide>
        <p15:guide id="16" pos="5700" userDrawn="1">
          <p15:clr>
            <a:srgbClr val="FBAE40"/>
          </p15:clr>
        </p15:guide>
        <p15:guide id="17" pos="5564" userDrawn="1">
          <p15:clr>
            <a:srgbClr val="FBAE40"/>
          </p15:clr>
        </p15:guide>
        <p15:guide id="18" pos="3772" userDrawn="1">
          <p15:clr>
            <a:srgbClr val="FBAE40"/>
          </p15:clr>
        </p15:guide>
        <p15:guide id="19" pos="390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und Diagramm">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6203951" y="2241550"/>
            <a:ext cx="5472112" cy="3887788"/>
          </a:xfrm>
        </p:spPr>
        <p:txBody>
          <a:bodyPr anchor="ctr"/>
          <a:lstStyle>
            <a:lvl1pPr marL="0" indent="0" algn="ctr">
              <a:buNone/>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6203949" y="6129338"/>
            <a:ext cx="5472113"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Tree>
    <p:extLst>
      <p:ext uri="{BB962C8B-B14F-4D97-AF65-F5344CB8AC3E}">
        <p14:creationId xmlns:p14="http://schemas.microsoft.com/office/powerpoint/2010/main" val="3985496123"/>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Diagramm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6203951" y="2241550"/>
            <a:ext cx="5472112" cy="3887788"/>
          </a:xfrm>
        </p:spPr>
        <p:txBody>
          <a:bodyPr anchor="ctr"/>
          <a:lstStyle>
            <a:lvl1pPr marL="0" indent="0" algn="ctr">
              <a:buNone/>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6203949" y="6129338"/>
            <a:ext cx="5472113"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0" name="Textplatzhalter 8">
            <a:extLst>
              <a:ext uri="{FF2B5EF4-FFF2-40B4-BE49-F238E27FC236}">
                <a16:creationId xmlns:a16="http://schemas.microsoft.com/office/drawing/2014/main" id="{1FD74E83-F6A6-420E-8590-D1A360BF4E81}"/>
              </a:ext>
            </a:extLst>
          </p:cNvPr>
          <p:cNvSpPr>
            <a:spLocks noGrp="1"/>
          </p:cNvSpPr>
          <p:nvPr>
            <p:ph type="body" sz="quarter" idx="21" hasCustomPrompt="1"/>
          </p:nvPr>
        </p:nvSpPr>
        <p:spPr>
          <a:xfrm>
            <a:off x="515937" y="6129338"/>
            <a:ext cx="5472113"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1" name="Diagrammplatzhalter 6">
            <a:extLst>
              <a:ext uri="{FF2B5EF4-FFF2-40B4-BE49-F238E27FC236}">
                <a16:creationId xmlns:a16="http://schemas.microsoft.com/office/drawing/2014/main" id="{8D6B3615-9C56-4902-8C22-6E3C7AEC0DFE}"/>
              </a:ext>
            </a:extLst>
          </p:cNvPr>
          <p:cNvSpPr>
            <a:spLocks noGrp="1"/>
          </p:cNvSpPr>
          <p:nvPr>
            <p:ph type="chart" sz="quarter" idx="22" hasCustomPrompt="1"/>
          </p:nvPr>
        </p:nvSpPr>
        <p:spPr>
          <a:xfrm>
            <a:off x="515937" y="2241549"/>
            <a:ext cx="5472113" cy="3887788"/>
          </a:xfrm>
        </p:spPr>
        <p:txBody>
          <a:bodyPr anchor="ctr"/>
          <a:lstStyle>
            <a:lvl1pPr marL="0" indent="0" algn="ctr">
              <a:buNone/>
              <a:defRPr/>
            </a:lvl1pPr>
          </a:lstStyle>
          <a:p>
            <a:r>
              <a:rPr lang="de-DE" noProof="0"/>
              <a:t>Diagramm hinzufügen durch Klicken auf das Symbol</a:t>
            </a:r>
          </a:p>
        </p:txBody>
      </p:sp>
    </p:spTree>
    <p:extLst>
      <p:ext uri="{BB962C8B-B14F-4D97-AF65-F5344CB8AC3E}">
        <p14:creationId xmlns:p14="http://schemas.microsoft.com/office/powerpoint/2010/main" val="3959464991"/>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userDrawn="1">
          <p15:clr>
            <a:srgbClr val="FBAE40"/>
          </p15:clr>
        </p15:guide>
        <p15:guide id="12" orient="horz" pos="1752" userDrawn="1">
          <p15:clr>
            <a:srgbClr val="FBAE40"/>
          </p15:clr>
        </p15:guide>
        <p15:guide id="13" orient="horz" pos="1638"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urzer Text und Diagramm">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515938" y="2781300"/>
            <a:ext cx="11160125" cy="3348038"/>
          </a:xfrm>
        </p:spPr>
        <p:txBody>
          <a:bodyPr anchor="ctr"/>
          <a:lstStyle>
            <a:lvl1pPr marL="0" indent="0" algn="ctr">
              <a:buNone/>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515939" y="6129338"/>
            <a:ext cx="11160124"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Text Placeholder 15">
            <a:extLst>
              <a:ext uri="{FF2B5EF4-FFF2-40B4-BE49-F238E27FC236}">
                <a16:creationId xmlns:a16="http://schemas.microsoft.com/office/drawing/2014/main" id="{EE37AEBF-86BB-485A-8A33-5676C64FB38D}"/>
              </a:ext>
            </a:extLst>
          </p:cNvPr>
          <p:cNvSpPr>
            <a:spLocks noGrp="1"/>
          </p:cNvSpPr>
          <p:nvPr>
            <p:ph type="body" sz="quarter" idx="18"/>
          </p:nvPr>
        </p:nvSpPr>
        <p:spPr>
          <a:xfrm>
            <a:off x="515938" y="1736725"/>
            <a:ext cx="11160123" cy="863600"/>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2281294845"/>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userDrawn="1">
          <p15:clr>
            <a:srgbClr val="FBAE40"/>
          </p15:clr>
        </p15:guide>
        <p15:guide id="12" orient="horz" pos="1752" userDrawn="1">
          <p15:clr>
            <a:srgbClr val="FBAE40"/>
          </p15:clr>
        </p15:guide>
        <p15:guide id="13" orient="horz" pos="1638" userDrawn="1">
          <p15:clr>
            <a:srgbClr val="FBAE40"/>
          </p15:clr>
        </p15:guide>
        <p15:guide id="14" orient="horz" pos="109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urzer Text + Diagramm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515938" y="2781300"/>
            <a:ext cx="11160125" cy="3348038"/>
          </a:xfrm>
        </p:spPr>
        <p:txBody>
          <a:bodyPr anchor="ctr"/>
          <a:lstStyle>
            <a:lvl1pPr marL="0" indent="0" algn="ctr">
              <a:buNone/>
              <a:defRPr>
                <a:solidFill>
                  <a:schemeClr val="bg1"/>
                </a:solidFill>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515939" y="6129338"/>
            <a:ext cx="11160124" cy="215987"/>
          </a:xfrm>
        </p:spPr>
        <p:txBody>
          <a:bodyPr anchor="b"/>
          <a:lstStyle>
            <a:lvl1pPr marL="0" indent="0" algn="ctr">
              <a:spcAft>
                <a:spcPts val="0"/>
              </a:spcAft>
              <a:buNone/>
              <a:defRPr sz="700">
                <a:solidFill>
                  <a:schemeClr val="bg1"/>
                </a:solidFill>
              </a:defRPr>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Text Placeholder 15">
            <a:extLst>
              <a:ext uri="{FF2B5EF4-FFF2-40B4-BE49-F238E27FC236}">
                <a16:creationId xmlns:a16="http://schemas.microsoft.com/office/drawing/2014/main" id="{EE37AEBF-86BB-485A-8A33-5676C64FB38D}"/>
              </a:ext>
            </a:extLst>
          </p:cNvPr>
          <p:cNvSpPr>
            <a:spLocks noGrp="1"/>
          </p:cNvSpPr>
          <p:nvPr>
            <p:ph type="body" sz="quarter" idx="18"/>
          </p:nvPr>
        </p:nvSpPr>
        <p:spPr>
          <a:xfrm>
            <a:off x="515938" y="1736725"/>
            <a:ext cx="11160123" cy="863600"/>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3" name="Grafik 8">
            <a:extLst>
              <a:ext uri="{FF2B5EF4-FFF2-40B4-BE49-F238E27FC236}">
                <a16:creationId xmlns:a16="http://schemas.microsoft.com/office/drawing/2014/main" id="{24375DAF-6769-8244-0E4D-0D6E5BD59F4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683419127"/>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userDrawn="1">
          <p15:clr>
            <a:srgbClr val="FBAE40"/>
          </p15:clr>
        </p15:guide>
        <p15:guide id="12" orient="horz" pos="1752" userDrawn="1">
          <p15:clr>
            <a:srgbClr val="FBAE40"/>
          </p15:clr>
        </p15:guide>
        <p15:guide id="13" orient="horz" pos="1638" userDrawn="1">
          <p15:clr>
            <a:srgbClr val="FBAE40"/>
          </p15:clr>
        </p15:guide>
        <p15:guide id="14" orient="horz" pos="109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und Tabel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Table Placeholder 5">
            <a:extLst>
              <a:ext uri="{FF2B5EF4-FFF2-40B4-BE49-F238E27FC236}">
                <a16:creationId xmlns:a16="http://schemas.microsoft.com/office/drawing/2014/main" id="{73FF2AA5-6071-450F-ACE6-81B4840053E9}"/>
              </a:ext>
            </a:extLst>
          </p:cNvPr>
          <p:cNvSpPr>
            <a:spLocks noGrp="1"/>
          </p:cNvSpPr>
          <p:nvPr>
            <p:ph type="tbl" sz="quarter" idx="19" hasCustomPrompt="1"/>
          </p:nvPr>
        </p:nvSpPr>
        <p:spPr>
          <a:xfrm>
            <a:off x="6203950" y="2241550"/>
            <a:ext cx="5472113" cy="4103688"/>
          </a:xfrm>
        </p:spPr>
        <p:txBody>
          <a:bodyPr/>
          <a:lstStyle>
            <a:lvl1pPr algn="ctr">
              <a:defRPr sz="1200"/>
            </a:lvl1pPr>
          </a:lstStyle>
          <a:p>
            <a:r>
              <a:rPr lang="de-DE" noProof="0"/>
              <a:t>Tabelle hinzufügen durch Klicken auf das Symbol</a:t>
            </a:r>
          </a:p>
        </p:txBody>
      </p:sp>
    </p:spTree>
    <p:extLst>
      <p:ext uri="{BB962C8B-B14F-4D97-AF65-F5344CB8AC3E}">
        <p14:creationId xmlns:p14="http://schemas.microsoft.com/office/powerpoint/2010/main" val="2731874191"/>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urzer Text und Tabel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515939" y="6129338"/>
            <a:ext cx="11160124"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Text Placeholder 15">
            <a:extLst>
              <a:ext uri="{FF2B5EF4-FFF2-40B4-BE49-F238E27FC236}">
                <a16:creationId xmlns:a16="http://schemas.microsoft.com/office/drawing/2014/main" id="{EE37AEBF-86BB-485A-8A33-5676C64FB38D}"/>
              </a:ext>
            </a:extLst>
          </p:cNvPr>
          <p:cNvSpPr>
            <a:spLocks noGrp="1"/>
          </p:cNvSpPr>
          <p:nvPr>
            <p:ph type="body" sz="quarter" idx="18"/>
          </p:nvPr>
        </p:nvSpPr>
        <p:spPr>
          <a:xfrm>
            <a:off x="515938" y="1736725"/>
            <a:ext cx="11160123" cy="863600"/>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Table Placeholder 5">
            <a:extLst>
              <a:ext uri="{FF2B5EF4-FFF2-40B4-BE49-F238E27FC236}">
                <a16:creationId xmlns:a16="http://schemas.microsoft.com/office/drawing/2014/main" id="{581A5953-15E5-4336-A6F1-BFBB94570812}"/>
              </a:ext>
            </a:extLst>
          </p:cNvPr>
          <p:cNvSpPr>
            <a:spLocks noGrp="1"/>
          </p:cNvSpPr>
          <p:nvPr>
            <p:ph type="tbl" sz="quarter" idx="21" hasCustomPrompt="1"/>
          </p:nvPr>
        </p:nvSpPr>
        <p:spPr>
          <a:xfrm>
            <a:off x="515938" y="2781300"/>
            <a:ext cx="11160125" cy="3348038"/>
          </a:xfrm>
        </p:spPr>
        <p:txBody>
          <a:bodyPr/>
          <a:lstStyle>
            <a:lvl1pPr algn="ctr">
              <a:defRPr sz="1200"/>
            </a:lvl1pPr>
          </a:lstStyle>
          <a:p>
            <a:r>
              <a:rPr lang="de-DE" noProof="0"/>
              <a:t>Tabelle hinzufügen durch Klicken auf das Symbol</a:t>
            </a:r>
          </a:p>
        </p:txBody>
      </p:sp>
    </p:spTree>
    <p:extLst>
      <p:ext uri="{BB962C8B-B14F-4D97-AF65-F5344CB8AC3E}">
        <p14:creationId xmlns:p14="http://schemas.microsoft.com/office/powerpoint/2010/main" val="2878422476"/>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p15:clr>
            <a:srgbClr val="FBAE40"/>
          </p15:clr>
        </p15:guide>
        <p15:guide id="12" orient="horz" pos="1752">
          <p15:clr>
            <a:srgbClr val="FBAE40"/>
          </p15:clr>
        </p15:guide>
        <p15:guide id="13" orient="horz" pos="1638">
          <p15:clr>
            <a:srgbClr val="FBAE40"/>
          </p15:clr>
        </p15:guide>
        <p15:guide id="14" orient="horz" pos="109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bbinder färbiger Hintergrun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5937" y="3824288"/>
            <a:ext cx="11160125" cy="1584325"/>
          </a:xfrm>
        </p:spPr>
        <p:txBody>
          <a:bodyPr anchor="t" anchorCtr="0"/>
          <a:lstStyle>
            <a:lvl1pPr algn="l">
              <a:defRPr sz="5000">
                <a:solidFill>
                  <a:schemeClr val="bg1"/>
                </a:solidFill>
                <a:latin typeface="+mj-lt"/>
              </a:defRPr>
            </a:lvl1pPr>
          </a:lstStyle>
          <a:p>
            <a:r>
              <a:rPr lang="de-DE" noProof="0"/>
              <a:t>Danke für die Aufmerksamkeit</a:t>
            </a:r>
          </a:p>
        </p:txBody>
      </p:sp>
      <p:sp>
        <p:nvSpPr>
          <p:cNvPr id="4" name="Date Placeholder 3"/>
          <p:cNvSpPr>
            <a:spLocks noGrp="1"/>
          </p:cNvSpPr>
          <p:nvPr>
            <p:ph type="dt" sz="half" idx="10"/>
          </p:nvPr>
        </p:nvSpPr>
        <p:spPr>
          <a:xfrm>
            <a:off x="0" y="0"/>
            <a:ext cx="0" cy="0"/>
          </a:xfrm>
          <a:prstGeom prst="rect">
            <a:avLst/>
          </a:prstGeom>
          <a:noFill/>
        </p:spPr>
        <p:txBody>
          <a:bodyPr/>
          <a:lstStyle>
            <a:lvl1pPr>
              <a:defRPr sz="100">
                <a:ln>
                  <a:noFill/>
                </a:ln>
                <a:noFill/>
              </a:defRPr>
            </a:lvl1pPr>
          </a:lstStyle>
          <a:p>
            <a:endParaRPr lang="de-DE" noProof="0"/>
          </a:p>
        </p:txBody>
      </p:sp>
      <p:sp>
        <p:nvSpPr>
          <p:cNvPr id="5" name="Footer Placeholder 4"/>
          <p:cNvSpPr>
            <a:spLocks noGrp="1"/>
          </p:cNvSpPr>
          <p:nvPr>
            <p:ph type="ftr" sz="quarter" idx="11"/>
          </p:nvPr>
        </p:nvSpPr>
        <p:spPr>
          <a:xfrm>
            <a:off x="0" y="0"/>
            <a:ext cx="0" cy="0"/>
          </a:xfrm>
          <a:prstGeom prst="rect">
            <a:avLst/>
          </a:prstGeom>
          <a:noFill/>
          <a:ln>
            <a:noFill/>
          </a:ln>
        </p:spPr>
        <p:txBody>
          <a:bodyPr/>
          <a:lstStyle>
            <a:lvl1pPr>
              <a:defRPr sz="100">
                <a:ln>
                  <a:noFill/>
                </a:ln>
                <a:noFill/>
              </a:defRPr>
            </a:lvl1pPr>
          </a:lstStyle>
          <a:p>
            <a:r>
              <a:rPr lang="en-US" noProof="0"/>
              <a:t>DIESE PRÄSENTATION IST AUSSCHLIESSLICH FÜR INSTITUTIONELLE ANLEGER</a:t>
            </a:r>
            <a:endParaRPr lang="de-DE" noProof="0"/>
          </a:p>
        </p:txBody>
      </p:sp>
      <p:sp>
        <p:nvSpPr>
          <p:cNvPr id="6" name="Slide Number Placeholder 5"/>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0" name="Text Placeholder 9">
            <a:extLst>
              <a:ext uri="{FF2B5EF4-FFF2-40B4-BE49-F238E27FC236}">
                <a16:creationId xmlns:a16="http://schemas.microsoft.com/office/drawing/2014/main" id="{E16B32F5-E72E-4255-9F2A-98CFBDAC7167}"/>
              </a:ext>
            </a:extLst>
          </p:cNvPr>
          <p:cNvSpPr>
            <a:spLocks noGrp="1"/>
          </p:cNvSpPr>
          <p:nvPr>
            <p:ph type="body" sz="quarter" idx="13" hasCustomPrompt="1"/>
          </p:nvPr>
        </p:nvSpPr>
        <p:spPr>
          <a:xfrm>
            <a:off x="515938" y="5553075"/>
            <a:ext cx="5064125" cy="215900"/>
          </a:xfrm>
        </p:spPr>
        <p:txBody>
          <a:bodyPr anchor="b" anchorCtr="0"/>
          <a:lstStyle>
            <a:lvl1pPr>
              <a:lnSpc>
                <a:spcPct val="100000"/>
              </a:lnSpc>
              <a:spcAft>
                <a:spcPts val="0"/>
              </a:spcAft>
              <a:defRPr sz="1200">
                <a:solidFill>
                  <a:schemeClr val="bg1"/>
                </a:solidFill>
              </a:defRPr>
            </a:lvl1pPr>
          </a:lstStyle>
          <a:p>
            <a:pPr lvl="0"/>
            <a:r>
              <a:rPr lang="de-DE" noProof="0"/>
              <a:t>Vorname Nachname des Autors</a:t>
            </a:r>
          </a:p>
        </p:txBody>
      </p:sp>
      <p:sp>
        <p:nvSpPr>
          <p:cNvPr id="12" name="Text Placeholder 11">
            <a:extLst>
              <a:ext uri="{FF2B5EF4-FFF2-40B4-BE49-F238E27FC236}">
                <a16:creationId xmlns:a16="http://schemas.microsoft.com/office/drawing/2014/main" id="{030EEFB0-5E3A-46CD-81BE-A059D4D25D6F}"/>
              </a:ext>
            </a:extLst>
          </p:cNvPr>
          <p:cNvSpPr>
            <a:spLocks noGrp="1"/>
          </p:cNvSpPr>
          <p:nvPr>
            <p:ph type="body" sz="quarter" idx="14" hasCustomPrompt="1"/>
          </p:nvPr>
        </p:nvSpPr>
        <p:spPr>
          <a:xfrm>
            <a:off x="515938" y="5768975"/>
            <a:ext cx="5064125" cy="252413"/>
          </a:xfrm>
        </p:spPr>
        <p:txBody>
          <a:bodyPr/>
          <a:lstStyle>
            <a:lvl1pPr>
              <a:lnSpc>
                <a:spcPct val="100000"/>
              </a:lnSpc>
              <a:spcAft>
                <a:spcPts val="0"/>
              </a:spcAft>
              <a:defRPr sz="1200">
                <a:solidFill>
                  <a:schemeClr val="bg1"/>
                </a:solidFill>
              </a:defRPr>
            </a:lvl1pPr>
          </a:lstStyle>
          <a:p>
            <a:pPr lvl="0"/>
            <a:r>
              <a:rPr lang="de-DE" noProof="0"/>
              <a:t>Kontaktdaten</a:t>
            </a:r>
          </a:p>
        </p:txBody>
      </p:sp>
      <p:pic>
        <p:nvPicPr>
          <p:cNvPr id="3" name="Grafik 6">
            <a:extLst>
              <a:ext uri="{FF2B5EF4-FFF2-40B4-BE49-F238E27FC236}">
                <a16:creationId xmlns:a16="http://schemas.microsoft.com/office/drawing/2014/main" id="{1849CDF7-7E2C-A071-776A-1FD7C59C415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054" y="1254663"/>
            <a:ext cx="2368859" cy="658674"/>
          </a:xfrm>
          <a:prstGeom prst="rect">
            <a:avLst/>
          </a:prstGeom>
        </p:spPr>
      </p:pic>
    </p:spTree>
    <p:extLst>
      <p:ext uri="{BB962C8B-B14F-4D97-AF65-F5344CB8AC3E}">
        <p14:creationId xmlns:p14="http://schemas.microsoft.com/office/powerpoint/2010/main" val="2941779097"/>
      </p:ext>
    </p:extLst>
  </p:cSld>
  <p:clrMapOvr>
    <a:masterClrMapping/>
  </p:clrMapOvr>
  <p:hf hdr="0" dt="0"/>
  <p:extLst>
    <p:ext uri="{DCECCB84-F9BA-43D5-87BE-67443E8EF086}">
      <p15:sldGuideLst xmlns:p15="http://schemas.microsoft.com/office/powerpoint/2012/main">
        <p15:guide id="3" orient="horz" pos="2409">
          <p15:clr>
            <a:srgbClr val="FBAE40"/>
          </p15:clr>
        </p15:guide>
        <p15:guide id="4" orient="horz" pos="3407">
          <p15:clr>
            <a:srgbClr val="FBAE40"/>
          </p15:clr>
        </p15:guide>
        <p15:guide id="5" orient="horz" pos="3498">
          <p15:clr>
            <a:srgbClr val="FBAE40"/>
          </p15:clr>
        </p15:guide>
        <p15:guide id="6" orient="horz" pos="3634">
          <p15:clr>
            <a:srgbClr val="FBAE40"/>
          </p15:clr>
        </p15:guide>
        <p15:guide id="7" orient="horz" pos="379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ERICHT_Text auf Weiß">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3" name="Content Placeholder 2">
            <a:extLst>
              <a:ext uri="{FF2B5EF4-FFF2-40B4-BE49-F238E27FC236}">
                <a16:creationId xmlns:a16="http://schemas.microsoft.com/office/drawing/2014/main" id="{568BD8A1-A5BC-4936-AC8A-8E0BE8F5D8F8}"/>
              </a:ext>
            </a:extLst>
          </p:cNvPr>
          <p:cNvSpPr>
            <a:spLocks noGrp="1"/>
          </p:cNvSpPr>
          <p:nvPr>
            <p:ph sz="quarter" idx="14"/>
          </p:nvPr>
        </p:nvSpPr>
        <p:spPr>
          <a:xfrm>
            <a:off x="515938" y="1376363"/>
            <a:ext cx="11160125"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2368614132"/>
      </p:ext>
    </p:extLst>
  </p:cSld>
  <p:clrMapOvr>
    <a:masterClrMapping/>
  </p:clrMapOvr>
  <p:hf hdr="0" dt="0"/>
  <p:extLst>
    <p:ext uri="{DCECCB84-F9BA-43D5-87BE-67443E8EF086}">
      <p15:sldGuideLst xmlns:p15="http://schemas.microsoft.com/office/powerpoint/2012/main">
        <p15:guide id="4" orient="horz" pos="3997"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ERICHT_Text auf färbiger Hintergrund">
    <p:bg>
      <p:bgPr>
        <a:solidFill>
          <a:schemeClr val="bg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solidFill>
                  <a:schemeClr val="bg1"/>
                </a:solidFill>
              </a:defRPr>
            </a:lvl1pPr>
          </a:lstStyle>
          <a:p>
            <a:r>
              <a:rPr lang="de-DE" noProof="0"/>
              <a:t>Überschrift</a:t>
            </a:r>
          </a:p>
        </p:txBody>
      </p:sp>
      <p:sp>
        <p:nvSpPr>
          <p:cNvPr id="3" name="Content Placeholder 2">
            <a:extLst>
              <a:ext uri="{FF2B5EF4-FFF2-40B4-BE49-F238E27FC236}">
                <a16:creationId xmlns:a16="http://schemas.microsoft.com/office/drawing/2014/main" id="{568BD8A1-A5BC-4936-AC8A-8E0BE8F5D8F8}"/>
              </a:ext>
            </a:extLst>
          </p:cNvPr>
          <p:cNvSpPr>
            <a:spLocks noGrp="1"/>
          </p:cNvSpPr>
          <p:nvPr>
            <p:ph sz="quarter" idx="14"/>
          </p:nvPr>
        </p:nvSpPr>
        <p:spPr>
          <a:xfrm>
            <a:off x="515938" y="1376363"/>
            <a:ext cx="11160125" cy="4969694"/>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2" name="Grafik 8">
            <a:extLst>
              <a:ext uri="{FF2B5EF4-FFF2-40B4-BE49-F238E27FC236}">
                <a16:creationId xmlns:a16="http://schemas.microsoft.com/office/drawing/2014/main" id="{5D8B0C46-3032-A6AB-8A08-0E60BEF8470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952959231"/>
      </p:ext>
    </p:extLst>
  </p:cSld>
  <p:clrMapOvr>
    <a:masterClrMapping/>
  </p:clrMapOvr>
  <p:hf hdr="0" dt="0"/>
  <p:extLst>
    <p:ext uri="{DCECCB84-F9BA-43D5-87BE-67443E8EF086}">
      <p15:sldGuideLst xmlns:p15="http://schemas.microsoft.com/office/powerpoint/2012/main">
        <p15:guide id="4" orient="horz" pos="3997"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ERICHT_Text auf Weiß (2 Spalte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3"/>
            <a:ext cx="5472112"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 name="Text Placeholder 4">
            <a:extLst>
              <a:ext uri="{FF2B5EF4-FFF2-40B4-BE49-F238E27FC236}">
                <a16:creationId xmlns:a16="http://schemas.microsoft.com/office/drawing/2014/main" id="{C5DC7C84-9100-44EC-8F6F-DFF39F2E7978}"/>
              </a:ext>
            </a:extLst>
          </p:cNvPr>
          <p:cNvSpPr>
            <a:spLocks noGrp="1"/>
          </p:cNvSpPr>
          <p:nvPr>
            <p:ph type="body" sz="quarter" idx="15"/>
          </p:nvPr>
        </p:nvSpPr>
        <p:spPr>
          <a:xfrm>
            <a:off x="6203950" y="1376363"/>
            <a:ext cx="5472113"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800940503"/>
      </p:ext>
    </p:extLst>
  </p:cSld>
  <p:clrMapOvr>
    <a:masterClrMapping/>
  </p:clrMapOvr>
  <p:hf hdr="0" dt="0"/>
  <p:extLst>
    <p:ext uri="{DCECCB84-F9BA-43D5-87BE-67443E8EF086}">
      <p15:sldGuideLst xmlns:p15="http://schemas.microsoft.com/office/powerpoint/2012/main">
        <p15:guide id="4" pos="3772" userDrawn="1">
          <p15:clr>
            <a:srgbClr val="FBAE40"/>
          </p15:clr>
        </p15:guide>
        <p15:guide id="5" pos="3908" userDrawn="1">
          <p15:clr>
            <a:srgbClr val="FBAE40"/>
          </p15:clr>
        </p15:guide>
        <p15:guide id="6" orient="horz" pos="3997"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ERICHT_Text färbiger Hintergrund (2 Spalten)">
    <p:bg>
      <p:bgPr>
        <a:solidFill>
          <a:schemeClr val="bg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solidFill>
                  <a:schemeClr val="bg1"/>
                </a:solidFill>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3"/>
            <a:ext cx="5472112" cy="4969694"/>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 name="Text Placeholder 4">
            <a:extLst>
              <a:ext uri="{FF2B5EF4-FFF2-40B4-BE49-F238E27FC236}">
                <a16:creationId xmlns:a16="http://schemas.microsoft.com/office/drawing/2014/main" id="{C5DC7C84-9100-44EC-8F6F-DFF39F2E7978}"/>
              </a:ext>
            </a:extLst>
          </p:cNvPr>
          <p:cNvSpPr>
            <a:spLocks noGrp="1"/>
          </p:cNvSpPr>
          <p:nvPr>
            <p:ph type="body" sz="quarter" idx="15"/>
          </p:nvPr>
        </p:nvSpPr>
        <p:spPr>
          <a:xfrm>
            <a:off x="6203950" y="1376363"/>
            <a:ext cx="5472113" cy="4969694"/>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2" name="Grafik 8">
            <a:extLst>
              <a:ext uri="{FF2B5EF4-FFF2-40B4-BE49-F238E27FC236}">
                <a16:creationId xmlns:a16="http://schemas.microsoft.com/office/drawing/2014/main" id="{0938E11D-DAD6-76A3-0CC5-7609C1196EC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638722248"/>
      </p:ext>
    </p:extLst>
  </p:cSld>
  <p:clrMapOvr>
    <a:masterClrMapping/>
  </p:clrMapOvr>
  <p:hf hdr="0" dt="0"/>
  <p:extLst>
    <p:ext uri="{DCECCB84-F9BA-43D5-87BE-67443E8EF086}">
      <p15:sldGuideLst xmlns:p15="http://schemas.microsoft.com/office/powerpoint/2012/main">
        <p15:guide id="4" pos="3772" userDrawn="1">
          <p15:clr>
            <a:srgbClr val="FBAE40"/>
          </p15:clr>
        </p15:guide>
        <p15:guide id="5" pos="3908" userDrawn="1">
          <p15:clr>
            <a:srgbClr val="FBAE40"/>
          </p15:clr>
        </p15:guide>
        <p15:guide id="6" orient="horz" pos="3997"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ERICHT_Text + Bild (rechts) auf Weiß">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hasCustomPrompt="1"/>
          </p:nvPr>
        </p:nvSpPr>
        <p:spPr>
          <a:xfrm>
            <a:off x="515939" y="620713"/>
            <a:ext cx="4103686" cy="755650"/>
          </a:xfrm>
        </p:spPr>
        <p:txBody>
          <a:bodyPr/>
          <a:lstStyle>
            <a:lvl1pPr>
              <a:defRPr>
                <a:solidFill>
                  <a:schemeClr val="tx1"/>
                </a:solidFill>
              </a:defRPr>
            </a:lvl1pPr>
          </a:lstStyle>
          <a:p>
            <a:r>
              <a:rPr lang="de-DE" noProof="0"/>
              <a:t>Überschrift</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1376363"/>
            <a:ext cx="4103686" cy="4968962"/>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2935032133"/>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2978">
          <p15:clr>
            <a:srgbClr val="FBAE40"/>
          </p15:clr>
        </p15:guide>
        <p15:guide id="11" pos="291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ERICHT_Text + Bild (rechts)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hasCustomPrompt="1"/>
          </p:nvPr>
        </p:nvSpPr>
        <p:spPr>
          <a:xfrm>
            <a:off x="515939" y="620713"/>
            <a:ext cx="4103686" cy="755650"/>
          </a:xfrm>
        </p:spPr>
        <p:txBody>
          <a:bodyPr/>
          <a:lstStyle>
            <a:lvl1pPr>
              <a:defRPr>
                <a:solidFill>
                  <a:schemeClr val="bg1"/>
                </a:solidFill>
              </a:defRPr>
            </a:lvl1pPr>
          </a:lstStyle>
          <a:p>
            <a:r>
              <a:rPr lang="de-DE" noProof="0"/>
              <a:t>Überschrift</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1376363"/>
            <a:ext cx="4103686" cy="4968962"/>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solidFill>
                  <a:schemeClr val="bg1"/>
                </a:solidFill>
              </a:defRPr>
            </a:lvl1pPr>
          </a:lstStyle>
          <a:p>
            <a:r>
              <a:rPr lang="de-DE" noProof="0"/>
              <a:t>Bild hinzufügen durch Klicken auf das Symbol</a:t>
            </a:r>
          </a:p>
        </p:txBody>
      </p:sp>
      <p:pic>
        <p:nvPicPr>
          <p:cNvPr id="3" name="Grafik 8">
            <a:extLst>
              <a:ext uri="{FF2B5EF4-FFF2-40B4-BE49-F238E27FC236}">
                <a16:creationId xmlns:a16="http://schemas.microsoft.com/office/drawing/2014/main" id="{50DE5A9C-6BC9-54ED-8261-BB9851BDBE7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36058755"/>
      </p:ext>
    </p:extLst>
  </p:cSld>
  <p:clrMapOvr>
    <a:masterClrMapping/>
  </p:clrMapOvr>
  <p:hf hdr="0" dt="0"/>
  <p:extLst>
    <p:ext uri="{DCECCB84-F9BA-43D5-87BE-67443E8EF086}">
      <p15:sldGuideLst xmlns:p15="http://schemas.microsoft.com/office/powerpoint/2012/main">
        <p15:guide id="5" orient="horz" pos="3997">
          <p15:clr>
            <a:srgbClr val="FBAE40"/>
          </p15:clr>
        </p15:guide>
        <p15:guide id="9" pos="3908">
          <p15:clr>
            <a:srgbClr val="FBAE40"/>
          </p15:clr>
        </p15:guide>
        <p15:guide id="10" pos="2978">
          <p15:clr>
            <a:srgbClr val="FBAE40"/>
          </p15:clr>
        </p15:guide>
        <p15:guide id="11" pos="291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ERICHT_Text + Diagramm auf Weiß">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2"/>
            <a:ext cx="5472112"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Diagrammplatzhalter 6">
            <a:extLst>
              <a:ext uri="{FF2B5EF4-FFF2-40B4-BE49-F238E27FC236}">
                <a16:creationId xmlns:a16="http://schemas.microsoft.com/office/drawing/2014/main" id="{5BD1FF2A-D583-47F9-8A56-B3A3EB57DDB3}"/>
              </a:ext>
            </a:extLst>
          </p:cNvPr>
          <p:cNvSpPr>
            <a:spLocks noGrp="1"/>
          </p:cNvSpPr>
          <p:nvPr>
            <p:ph type="chart" sz="quarter" idx="19" hasCustomPrompt="1"/>
          </p:nvPr>
        </p:nvSpPr>
        <p:spPr>
          <a:xfrm>
            <a:off x="6204011" y="1376363"/>
            <a:ext cx="5472051" cy="4789487"/>
          </a:xfrm>
        </p:spPr>
        <p:txBody>
          <a:bodyPr anchor="ctr"/>
          <a:lstStyle>
            <a:lvl1pPr marL="0" indent="0" algn="ctr">
              <a:buNone/>
              <a:defRPr sz="1200"/>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BCA7530D-B222-4D1A-B039-801E0A9C7BBC}"/>
              </a:ext>
            </a:extLst>
          </p:cNvPr>
          <p:cNvSpPr>
            <a:spLocks noGrp="1"/>
          </p:cNvSpPr>
          <p:nvPr>
            <p:ph type="body" sz="quarter" idx="20" hasCustomPrompt="1"/>
          </p:nvPr>
        </p:nvSpPr>
        <p:spPr>
          <a:xfrm>
            <a:off x="6203950" y="6165850"/>
            <a:ext cx="5472112" cy="1793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Tree>
    <p:extLst>
      <p:ext uri="{BB962C8B-B14F-4D97-AF65-F5344CB8AC3E}">
        <p14:creationId xmlns:p14="http://schemas.microsoft.com/office/powerpoint/2010/main" val="886758894"/>
      </p:ext>
    </p:extLst>
  </p:cSld>
  <p:clrMapOvr>
    <a:masterClrMapping/>
  </p:clrMapOvr>
  <p:hf hdr="0" dt="0"/>
  <p:extLst>
    <p:ext uri="{DCECCB84-F9BA-43D5-87BE-67443E8EF086}">
      <p15:sldGuideLst xmlns:p15="http://schemas.microsoft.com/office/powerpoint/2012/main">
        <p15:guide id="4" pos="3772">
          <p15:clr>
            <a:srgbClr val="FBAE40"/>
          </p15:clr>
        </p15:guide>
        <p15:guide id="5" pos="3908">
          <p15:clr>
            <a:srgbClr val="FBAE40"/>
          </p15:clr>
        </p15:guide>
        <p15:guide id="6" orient="horz" pos="3997" userDrawn="1">
          <p15:clr>
            <a:srgbClr val="FBAE40"/>
          </p15:clr>
        </p15:guide>
        <p15:guide id="7" orient="horz" pos="3884"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BERICHT_Text + Diagramm färbiger Hintergrund">
    <p:bg>
      <p:bgPr>
        <a:solidFill>
          <a:schemeClr val="bg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solidFill>
                  <a:schemeClr val="bg1"/>
                </a:solidFill>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2"/>
            <a:ext cx="5472112" cy="4968875"/>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Diagrammplatzhalter 6">
            <a:extLst>
              <a:ext uri="{FF2B5EF4-FFF2-40B4-BE49-F238E27FC236}">
                <a16:creationId xmlns:a16="http://schemas.microsoft.com/office/drawing/2014/main" id="{5BD1FF2A-D583-47F9-8A56-B3A3EB57DDB3}"/>
              </a:ext>
            </a:extLst>
          </p:cNvPr>
          <p:cNvSpPr>
            <a:spLocks noGrp="1"/>
          </p:cNvSpPr>
          <p:nvPr>
            <p:ph type="chart" sz="quarter" idx="19" hasCustomPrompt="1"/>
          </p:nvPr>
        </p:nvSpPr>
        <p:spPr>
          <a:xfrm>
            <a:off x="6203951" y="1376363"/>
            <a:ext cx="5472112" cy="4789487"/>
          </a:xfrm>
        </p:spPr>
        <p:txBody>
          <a:bodyPr anchor="ctr"/>
          <a:lstStyle>
            <a:lvl1pPr marL="0" indent="0" algn="ctr">
              <a:buNone/>
              <a:defRPr sz="1200">
                <a:solidFill>
                  <a:schemeClr val="bg1"/>
                </a:solidFill>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BCA7530D-B222-4D1A-B039-801E0A9C7BBC}"/>
              </a:ext>
            </a:extLst>
          </p:cNvPr>
          <p:cNvSpPr>
            <a:spLocks noGrp="1"/>
          </p:cNvSpPr>
          <p:nvPr>
            <p:ph type="body" sz="quarter" idx="20" hasCustomPrompt="1"/>
          </p:nvPr>
        </p:nvSpPr>
        <p:spPr>
          <a:xfrm>
            <a:off x="6203949" y="6165850"/>
            <a:ext cx="5472113" cy="179387"/>
          </a:xfrm>
        </p:spPr>
        <p:txBody>
          <a:bodyPr anchor="b"/>
          <a:lstStyle>
            <a:lvl1pPr marL="0" indent="0" algn="ctr">
              <a:spcAft>
                <a:spcPts val="0"/>
              </a:spcAft>
              <a:buNone/>
              <a:defRPr sz="700">
                <a:solidFill>
                  <a:schemeClr val="bg1"/>
                </a:solidFill>
              </a:defRPr>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pic>
        <p:nvPicPr>
          <p:cNvPr id="2" name="Grafik 8">
            <a:extLst>
              <a:ext uri="{FF2B5EF4-FFF2-40B4-BE49-F238E27FC236}">
                <a16:creationId xmlns:a16="http://schemas.microsoft.com/office/drawing/2014/main" id="{417EED8B-BF6F-4A9F-5104-08BC144C01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008579705"/>
      </p:ext>
    </p:extLst>
  </p:cSld>
  <p:clrMapOvr>
    <a:masterClrMapping/>
  </p:clrMapOvr>
  <p:hf hdr="0" dt="0"/>
  <p:extLst>
    <p:ext uri="{DCECCB84-F9BA-43D5-87BE-67443E8EF086}">
      <p15:sldGuideLst xmlns:p15="http://schemas.microsoft.com/office/powerpoint/2012/main">
        <p15:guide id="4" pos="3772">
          <p15:clr>
            <a:srgbClr val="FBAE40"/>
          </p15:clr>
        </p15:guide>
        <p15:guide id="5" pos="3908">
          <p15:clr>
            <a:srgbClr val="FBAE40"/>
          </p15:clr>
        </p15:guide>
        <p15:guide id="6" orient="horz" pos="3997" userDrawn="1">
          <p15:clr>
            <a:srgbClr val="FBAE40"/>
          </p15:clr>
        </p15:guide>
        <p15:guide id="7" orient="horz" pos="388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ERICHT_2 Diagramm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10" name="Diagrammplatzhalter 6">
            <a:extLst>
              <a:ext uri="{FF2B5EF4-FFF2-40B4-BE49-F238E27FC236}">
                <a16:creationId xmlns:a16="http://schemas.microsoft.com/office/drawing/2014/main" id="{5BD1FF2A-D583-47F9-8A56-B3A3EB57DDB3}"/>
              </a:ext>
            </a:extLst>
          </p:cNvPr>
          <p:cNvSpPr>
            <a:spLocks noGrp="1"/>
          </p:cNvSpPr>
          <p:nvPr>
            <p:ph type="chart" sz="quarter" idx="19" hasCustomPrompt="1"/>
          </p:nvPr>
        </p:nvSpPr>
        <p:spPr>
          <a:xfrm>
            <a:off x="6203951" y="1376363"/>
            <a:ext cx="5472112" cy="4789487"/>
          </a:xfrm>
        </p:spPr>
        <p:txBody>
          <a:bodyPr anchor="ctr"/>
          <a:lstStyle>
            <a:lvl1pPr marL="0" indent="0" algn="ctr">
              <a:buNone/>
              <a:defRPr sz="1200"/>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BCA7530D-B222-4D1A-B039-801E0A9C7BBC}"/>
              </a:ext>
            </a:extLst>
          </p:cNvPr>
          <p:cNvSpPr>
            <a:spLocks noGrp="1"/>
          </p:cNvSpPr>
          <p:nvPr>
            <p:ph type="body" sz="quarter" idx="20" hasCustomPrompt="1"/>
          </p:nvPr>
        </p:nvSpPr>
        <p:spPr>
          <a:xfrm>
            <a:off x="6203949" y="6165850"/>
            <a:ext cx="5472113" cy="1793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4" name="Textplatzhalter 8">
            <a:extLst>
              <a:ext uri="{FF2B5EF4-FFF2-40B4-BE49-F238E27FC236}">
                <a16:creationId xmlns:a16="http://schemas.microsoft.com/office/drawing/2014/main" id="{51B14F1E-A743-4C8E-9063-5F2F93784AE8}"/>
              </a:ext>
            </a:extLst>
          </p:cNvPr>
          <p:cNvSpPr>
            <a:spLocks noGrp="1"/>
          </p:cNvSpPr>
          <p:nvPr>
            <p:ph type="body" sz="quarter" idx="21" hasCustomPrompt="1"/>
          </p:nvPr>
        </p:nvSpPr>
        <p:spPr>
          <a:xfrm>
            <a:off x="515937" y="6165851"/>
            <a:ext cx="5472113" cy="179388"/>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Diagrammplatzhalter 6">
            <a:extLst>
              <a:ext uri="{FF2B5EF4-FFF2-40B4-BE49-F238E27FC236}">
                <a16:creationId xmlns:a16="http://schemas.microsoft.com/office/drawing/2014/main" id="{AB188FDE-B5E2-4C88-9990-858F10320685}"/>
              </a:ext>
            </a:extLst>
          </p:cNvPr>
          <p:cNvSpPr>
            <a:spLocks noGrp="1"/>
          </p:cNvSpPr>
          <p:nvPr>
            <p:ph type="chart" sz="quarter" idx="22" hasCustomPrompt="1"/>
          </p:nvPr>
        </p:nvSpPr>
        <p:spPr>
          <a:xfrm>
            <a:off x="515939" y="1376363"/>
            <a:ext cx="5472111" cy="4789487"/>
          </a:xfrm>
        </p:spPr>
        <p:txBody>
          <a:bodyPr anchor="ctr"/>
          <a:lstStyle>
            <a:lvl1pPr marL="0" indent="0" algn="ctr">
              <a:buNone/>
              <a:defRPr sz="1200"/>
            </a:lvl1pPr>
          </a:lstStyle>
          <a:p>
            <a:r>
              <a:rPr lang="de-DE" noProof="0"/>
              <a:t>Diagramm hinzufügen durch Klicken auf das Symbol</a:t>
            </a:r>
          </a:p>
        </p:txBody>
      </p:sp>
    </p:spTree>
    <p:extLst>
      <p:ext uri="{BB962C8B-B14F-4D97-AF65-F5344CB8AC3E}">
        <p14:creationId xmlns:p14="http://schemas.microsoft.com/office/powerpoint/2010/main" val="3195051373"/>
      </p:ext>
    </p:extLst>
  </p:cSld>
  <p:clrMapOvr>
    <a:masterClrMapping/>
  </p:clrMapOvr>
  <p:hf hdr="0" dt="0"/>
  <p:extLst>
    <p:ext uri="{DCECCB84-F9BA-43D5-87BE-67443E8EF086}">
      <p15:sldGuideLst xmlns:p15="http://schemas.microsoft.com/office/powerpoint/2012/main">
        <p15:guide id="4" pos="3772">
          <p15:clr>
            <a:srgbClr val="FBAE40"/>
          </p15:clr>
        </p15:guide>
        <p15:guide id="5" pos="3908">
          <p15:clr>
            <a:srgbClr val="FBAE40"/>
          </p15:clr>
        </p15:guide>
        <p15:guide id="6" orient="horz" pos="3997">
          <p15:clr>
            <a:srgbClr val="FBAE40"/>
          </p15:clr>
        </p15:guide>
        <p15:guide id="7" orient="horz" pos="3884">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35BE-B8EB-4EE1-91E2-CEA439DD7D3B}"/>
              </a:ext>
            </a:extLst>
          </p:cNvPr>
          <p:cNvSpPr>
            <a:spLocks noGrp="1"/>
          </p:cNvSpPr>
          <p:nvPr>
            <p:ph type="title"/>
          </p:nvPr>
        </p:nvSpPr>
        <p:spPr/>
        <p:txBody>
          <a:bodyPr/>
          <a:lstStyle>
            <a:lvl1pPr>
              <a:defRPr b="0">
                <a:latin typeface="+mj-lt"/>
              </a:defRPr>
            </a:lvl1pPr>
          </a:lstStyle>
          <a:p>
            <a:r>
              <a:rPr lang="de-DE" noProof="0"/>
              <a:t>Mastertitelformat bearbeiten</a:t>
            </a:r>
          </a:p>
        </p:txBody>
      </p:sp>
      <p:sp>
        <p:nvSpPr>
          <p:cNvPr id="5" name="Slide Number Placeholder 4">
            <a:extLst>
              <a:ext uri="{FF2B5EF4-FFF2-40B4-BE49-F238E27FC236}">
                <a16:creationId xmlns:a16="http://schemas.microsoft.com/office/drawing/2014/main" id="{B1EDBA30-C0D9-4D19-B594-93A4471F2C2B}"/>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6" name="Text Placeholder 10">
            <a:extLst>
              <a:ext uri="{FF2B5EF4-FFF2-40B4-BE49-F238E27FC236}">
                <a16:creationId xmlns:a16="http://schemas.microsoft.com/office/drawing/2014/main" id="{B3835978-7FCE-4D8D-8B86-C307AA8A216C}"/>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Tree>
    <p:extLst>
      <p:ext uri="{BB962C8B-B14F-4D97-AF65-F5344CB8AC3E}">
        <p14:creationId xmlns:p14="http://schemas.microsoft.com/office/powerpoint/2010/main" val="3298629495"/>
      </p:ext>
    </p:extLst>
  </p:cSld>
  <p:clrMapOvr>
    <a:masterClrMapping/>
  </p:clrMapOvr>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355F9927-066A-4E42-B902-7FE3DF2732F9}" type="slidenum">
              <a:rPr lang="de-DE" noProof="0" smtClean="0"/>
              <a:t>‹Nr.›</a:t>
            </a:fld>
            <a:endParaRPr lang="de-DE" noProof="0"/>
          </a:p>
        </p:txBody>
      </p:sp>
      <p:sp>
        <p:nvSpPr>
          <p:cNvPr id="2" name="Title 1">
            <a:extLst>
              <a:ext uri="{FF2B5EF4-FFF2-40B4-BE49-F238E27FC236}">
                <a16:creationId xmlns:a16="http://schemas.microsoft.com/office/drawing/2014/main" id="{8D70DDB7-F3E7-4ECD-9EBA-6EA3DDA3764D}"/>
              </a:ext>
            </a:extLst>
          </p:cNvPr>
          <p:cNvSpPr>
            <a:spLocks noGrp="1"/>
          </p:cNvSpPr>
          <p:nvPr>
            <p:ph type="title"/>
          </p:nvPr>
        </p:nvSpPr>
        <p:spPr>
          <a:xfrm>
            <a:off x="0" y="0"/>
            <a:ext cx="0" cy="0"/>
          </a:xfrm>
        </p:spPr>
        <p:txBody>
          <a:bodyPr/>
          <a:lstStyle>
            <a:lvl1pPr>
              <a:defRPr sz="100">
                <a:noFill/>
              </a:defRPr>
            </a:lvl1pPr>
          </a:lstStyle>
          <a:p>
            <a:r>
              <a:rPr lang="de-DE" noProof="0"/>
              <a:t>Mastertitelformat bearbeiten</a:t>
            </a:r>
          </a:p>
        </p:txBody>
      </p:sp>
    </p:spTree>
    <p:extLst>
      <p:ext uri="{BB962C8B-B14F-4D97-AF65-F5344CB8AC3E}">
        <p14:creationId xmlns:p14="http://schemas.microsoft.com/office/powerpoint/2010/main" val="4287351349"/>
      </p:ext>
    </p:extLst>
  </p:cSld>
  <p:clrMapOvr>
    <a:masterClrMapping/>
  </p:clrMapOvr>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O NOT EDIT - SECTION DIVIDER">
    <p:bg>
      <p:bgPr>
        <a:solidFill>
          <a:schemeClr val="bg2"/>
        </a:solidFill>
        <a:effectLst/>
      </p:bgPr>
    </p:bg>
    <p:spTree>
      <p:nvGrpSpPr>
        <p:cNvPr id="1" name=""/>
        <p:cNvGrpSpPr/>
        <p:nvPr/>
      </p:nvGrpSpPr>
      <p:grpSpPr>
        <a:xfrm>
          <a:off x="0" y="0"/>
          <a:ext cx="0" cy="0"/>
          <a:chOff x="0" y="0"/>
          <a:chExt cx="0" cy="0"/>
        </a:xfrm>
      </p:grpSpPr>
      <p:sp>
        <p:nvSpPr>
          <p:cNvPr id="14" name="Freihandform: Form 12">
            <a:extLst>
              <a:ext uri="{FF2B5EF4-FFF2-40B4-BE49-F238E27FC236}">
                <a16:creationId xmlns:a16="http://schemas.microsoft.com/office/drawing/2014/main" id="{CAEA3CC2-337C-4759-893D-AD97ED4A758B}"/>
              </a:ext>
            </a:extLst>
          </p:cNvPr>
          <p:cNvSpPr/>
          <p:nvPr userDrawn="1"/>
        </p:nvSpPr>
        <p:spPr>
          <a:xfrm flipV="1">
            <a:off x="1" y="622300"/>
            <a:ext cx="11872382" cy="6242050"/>
          </a:xfrm>
          <a:custGeom>
            <a:avLst/>
            <a:gdLst>
              <a:gd name="connsiteX0" fmla="*/ 0 w 11871644"/>
              <a:gd name="connsiteY0" fmla="*/ 6246952 h 6246952"/>
              <a:gd name="connsiteX1" fmla="*/ 10659344 w 11871644"/>
              <a:gd name="connsiteY1" fmla="*/ 6246952 h 6246952"/>
              <a:gd name="connsiteX2" fmla="*/ 11871644 w 11871644"/>
              <a:gd name="connsiteY2" fmla="*/ 5033058 h 6246952"/>
              <a:gd name="connsiteX3" fmla="*/ 11871644 w 11871644"/>
              <a:gd name="connsiteY3" fmla="*/ 0 h 6246952"/>
              <a:gd name="connsiteX4" fmla="*/ 11833569 w 11871644"/>
              <a:gd name="connsiteY4" fmla="*/ 0 h 6246952"/>
              <a:gd name="connsiteX5" fmla="*/ 11833569 w 11871644"/>
              <a:gd name="connsiteY5" fmla="*/ 5033058 h 6246952"/>
              <a:gd name="connsiteX6" fmla="*/ 10659344 w 11871644"/>
              <a:gd name="connsiteY6" fmla="*/ 6208865 h 6246952"/>
              <a:gd name="connsiteX7" fmla="*/ 0 w 11871644"/>
              <a:gd name="connsiteY7" fmla="*/ 6208865 h 624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71644" h="6246952">
                <a:moveTo>
                  <a:pt x="0" y="6246952"/>
                </a:moveTo>
                <a:lnTo>
                  <a:pt x="10659344" y="6246952"/>
                </a:lnTo>
                <a:cubicBezTo>
                  <a:pt x="11327809" y="6246952"/>
                  <a:pt x="11871644" y="5702403"/>
                  <a:pt x="11871644" y="5033058"/>
                </a:cubicBezTo>
                <a:lnTo>
                  <a:pt x="11871644" y="0"/>
                </a:lnTo>
                <a:lnTo>
                  <a:pt x="11833569" y="0"/>
                </a:lnTo>
                <a:lnTo>
                  <a:pt x="11833569" y="5033058"/>
                </a:lnTo>
                <a:cubicBezTo>
                  <a:pt x="11833569" y="5681392"/>
                  <a:pt x="11306818" y="6208865"/>
                  <a:pt x="10659344" y="6208865"/>
                </a:cubicBezTo>
                <a:lnTo>
                  <a:pt x="0" y="6208865"/>
                </a:lnTo>
                <a:close/>
              </a:path>
            </a:pathLst>
          </a:custGeom>
          <a:solidFill>
            <a:schemeClr val="bg1"/>
          </a:solidFill>
          <a:ln w="12687" cap="flat">
            <a:noFill/>
            <a:prstDash val="solid"/>
            <a:miter/>
          </a:ln>
        </p:spPr>
        <p:txBody>
          <a:bodyPr rtlCol="0" anchor="ctr"/>
          <a:lstStyle/>
          <a:p>
            <a:endParaRPr lang="de-DE" noProof="0"/>
          </a:p>
        </p:txBody>
      </p:sp>
      <p:sp>
        <p:nvSpPr>
          <p:cNvPr id="15" name="Bildplatzhalter 16">
            <a:extLst>
              <a:ext uri="{FF2B5EF4-FFF2-40B4-BE49-F238E27FC236}">
                <a16:creationId xmlns:a16="http://schemas.microsoft.com/office/drawing/2014/main" id="{ED7CBF51-D685-4001-A777-BB5A2EB41BF3}"/>
              </a:ext>
            </a:extLst>
          </p:cNvPr>
          <p:cNvSpPr>
            <a:spLocks noGrp="1"/>
          </p:cNvSpPr>
          <p:nvPr>
            <p:ph type="pic" sz="quarter" idx="14" hasCustomPrompt="1"/>
          </p:nvPr>
        </p:nvSpPr>
        <p:spPr>
          <a:xfrm>
            <a:off x="7680176" y="0"/>
            <a:ext cx="4511823" cy="6858000"/>
          </a:xfrm>
          <a:custGeom>
            <a:avLst/>
            <a:gdLst>
              <a:gd name="connsiteX0" fmla="*/ 0 w 4511675"/>
              <a:gd name="connsiteY0" fmla="*/ 658659 h 6858000"/>
              <a:gd name="connsiteX1" fmla="*/ 2979020 w 4511675"/>
              <a:gd name="connsiteY1" fmla="*/ 658659 h 6858000"/>
              <a:gd name="connsiteX2" fmla="*/ 4153245 w 4511675"/>
              <a:gd name="connsiteY2" fmla="*/ 1834466 h 6858000"/>
              <a:gd name="connsiteX3" fmla="*/ 4153245 w 4511675"/>
              <a:gd name="connsiteY3" fmla="*/ 6858000 h 6858000"/>
              <a:gd name="connsiteX4" fmla="*/ 0 w 4511675"/>
              <a:gd name="connsiteY4" fmla="*/ 6858000 h 6858000"/>
              <a:gd name="connsiteX5" fmla="*/ 0 w 4511675"/>
              <a:gd name="connsiteY5" fmla="*/ 0 h 6858000"/>
              <a:gd name="connsiteX6" fmla="*/ 4511675 w 4511675"/>
              <a:gd name="connsiteY6" fmla="*/ 0 h 6858000"/>
              <a:gd name="connsiteX7" fmla="*/ 4511675 w 4511675"/>
              <a:gd name="connsiteY7" fmla="*/ 6858000 h 6858000"/>
              <a:gd name="connsiteX8" fmla="*/ 4191320 w 4511675"/>
              <a:gd name="connsiteY8" fmla="*/ 6858000 h 6858000"/>
              <a:gd name="connsiteX9" fmla="*/ 4191320 w 4511675"/>
              <a:gd name="connsiteY9" fmla="*/ 1834466 h 6858000"/>
              <a:gd name="connsiteX10" fmla="*/ 2979020 w 4511675"/>
              <a:gd name="connsiteY10" fmla="*/ 620572 h 6858000"/>
              <a:gd name="connsiteX11" fmla="*/ 0 w 4511675"/>
              <a:gd name="connsiteY11" fmla="*/ 6205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11675" h="6858000">
                <a:moveTo>
                  <a:pt x="0" y="658659"/>
                </a:moveTo>
                <a:lnTo>
                  <a:pt x="2979020" y="658659"/>
                </a:lnTo>
                <a:cubicBezTo>
                  <a:pt x="3626494" y="658659"/>
                  <a:pt x="4153245" y="1186132"/>
                  <a:pt x="4153245" y="1834466"/>
                </a:cubicBezTo>
                <a:lnTo>
                  <a:pt x="4153245" y="6858000"/>
                </a:lnTo>
                <a:lnTo>
                  <a:pt x="0" y="6858000"/>
                </a:lnTo>
                <a:close/>
                <a:moveTo>
                  <a:pt x="0" y="0"/>
                </a:moveTo>
                <a:lnTo>
                  <a:pt x="4511675" y="0"/>
                </a:lnTo>
                <a:lnTo>
                  <a:pt x="4511675" y="6858000"/>
                </a:lnTo>
                <a:lnTo>
                  <a:pt x="4191320" y="6858000"/>
                </a:lnTo>
                <a:lnTo>
                  <a:pt x="4191320" y="1834466"/>
                </a:lnTo>
                <a:cubicBezTo>
                  <a:pt x="4191320" y="1165121"/>
                  <a:pt x="3647485" y="620572"/>
                  <a:pt x="2979020" y="620572"/>
                </a:cubicBezTo>
                <a:lnTo>
                  <a:pt x="0" y="620572"/>
                </a:lnTo>
                <a:close/>
              </a:path>
            </a:pathLst>
          </a:custGeom>
          <a:solidFill>
            <a:schemeClr val="bg1">
              <a:lumMod val="75000"/>
            </a:schemeClr>
          </a:solidFill>
        </p:spPr>
        <p:txBody>
          <a:bodyPr wrap="square" lIns="72000" tIns="72000" rIns="72000" bIns="72000" anchor="ctr" anchorCtr="0">
            <a:noAutofit/>
          </a:bodyPr>
          <a:lstStyle>
            <a:lvl1pPr marL="0" indent="0" algn="ctr">
              <a:buNone/>
              <a:defRPr sz="1000"/>
            </a:lvl1pPr>
          </a:lstStyle>
          <a:p>
            <a:r>
              <a:rPr lang="de-DE" noProof="0"/>
              <a:t>Bild hinzufügen durch Klicken auf das Symbol</a:t>
            </a:r>
          </a:p>
        </p:txBody>
      </p:sp>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0" y="0"/>
            <a:ext cx="0" cy="0"/>
          </a:xfrm>
          <a:prstGeom prst="rect">
            <a:avLst/>
          </a:prstGeom>
        </p:spPr>
        <p:txBody>
          <a:bodyPr/>
          <a:lstStyle>
            <a:lvl1pPr>
              <a:defRPr sz="100">
                <a:no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a:xfrm>
            <a:off x="0" y="0"/>
            <a:ext cx="0" cy="0"/>
          </a:xfrm>
          <a:prstGeom prst="rect">
            <a:avLst/>
          </a:prstGeom>
        </p:spPr>
        <p:txBody>
          <a:bodyPr/>
          <a:lstStyle>
            <a:lvl1pPr>
              <a:defRPr sz="100">
                <a:noFill/>
              </a:defRPr>
            </a:lvl1pPr>
          </a:lstStyle>
          <a:p>
            <a:r>
              <a:rPr lang="en-US" noProof="0"/>
              <a:t>DIESE PRÄSENTATION IST AUSSCHLIESSLICH FÜR INSTITUTIONELLE ANLEGER</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1089025"/>
            <a:ext cx="11160125" cy="323850"/>
          </a:xfrm>
        </p:spPr>
        <p:txBody>
          <a:bodyPr anchor="b" anchorCtr="0"/>
          <a:lstStyle>
            <a:lvl1pPr marL="180000" indent="-180000">
              <a:spcAft>
                <a:spcPts val="0"/>
              </a:spcAft>
              <a:defRPr sz="1200" cap="all" baseline="0">
                <a:solidFill>
                  <a:schemeClr val="bg1"/>
                </a:solidFill>
                <a:latin typeface="+mn-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3" name="Text Placeholder 2">
            <a:extLst>
              <a:ext uri="{FF2B5EF4-FFF2-40B4-BE49-F238E27FC236}">
                <a16:creationId xmlns:a16="http://schemas.microsoft.com/office/drawing/2014/main" id="{27A952ED-B49E-4DB2-BAEE-DA9FD9B00D0E}"/>
              </a:ext>
            </a:extLst>
          </p:cNvPr>
          <p:cNvSpPr>
            <a:spLocks noGrp="1"/>
          </p:cNvSpPr>
          <p:nvPr>
            <p:ph type="body" sz="quarter" idx="15"/>
          </p:nvPr>
        </p:nvSpPr>
        <p:spPr>
          <a:xfrm>
            <a:off x="515938" y="3860800"/>
            <a:ext cx="6948487" cy="248443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2" name="Grafik 8">
            <a:extLst>
              <a:ext uri="{FF2B5EF4-FFF2-40B4-BE49-F238E27FC236}">
                <a16:creationId xmlns:a16="http://schemas.microsoft.com/office/drawing/2014/main" id="{FB949DE4-726C-00FD-1255-A4EC55F6213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3573374073"/>
      </p:ext>
    </p:extLst>
  </p:cSld>
  <p:clrMapOvr>
    <a:masterClrMapping/>
  </p:clrMapOvr>
  <p:hf hdr="0" dt="0"/>
  <p:extLst>
    <p:ext uri="{DCECCB84-F9BA-43D5-87BE-67443E8EF086}">
      <p15:sldGuideLst xmlns:p15="http://schemas.microsoft.com/office/powerpoint/2012/main">
        <p15:guide id="1" orient="horz" pos="686" userDrawn="1">
          <p15:clr>
            <a:srgbClr val="FBAE40"/>
          </p15:clr>
        </p15:guide>
        <p15:guide id="3" orient="horz" pos="890" userDrawn="1">
          <p15:clr>
            <a:srgbClr val="FBAE40"/>
          </p15:clr>
        </p15:guide>
        <p15:guide id="4" orient="horz" pos="2432" userDrawn="1">
          <p15:clr>
            <a:srgbClr val="FBAE40"/>
          </p15:clr>
        </p15:guide>
        <p15:guide id="5" orient="horz" pos="3997"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O NOT EDIT - SUBSECTION DIVIDER">
    <p:bg>
      <p:bgPr>
        <a:solidFill>
          <a:schemeClr val="bg2"/>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3357563"/>
            <a:ext cx="11160125" cy="323850"/>
          </a:xfrm>
        </p:spPr>
        <p:txBody>
          <a:bodyPr anchor="b" anchorCtr="0"/>
          <a:lstStyle>
            <a:lvl1pPr marL="180000" indent="-180000">
              <a:spcAft>
                <a:spcPts val="0"/>
              </a:spcAft>
              <a:defRPr sz="1200" cap="all" baseline="0">
                <a:solidFill>
                  <a:schemeClr val="bg1"/>
                </a:solidFill>
                <a:latin typeface="+mn-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a:xfrm>
            <a:off x="6096000" y="6453336"/>
            <a:ext cx="4248150" cy="144315"/>
          </a:xfrm>
          <a:prstGeom prst="rect">
            <a:avLst/>
          </a:prstGeom>
        </p:spPr>
        <p:txBody>
          <a:bodyPr/>
          <a:lstStyle>
            <a:lvl1pPr>
              <a:defRPr>
                <a:solidFill>
                  <a:schemeClr val="bg1"/>
                </a:solidFill>
              </a:defRPr>
            </a:lvl1pPr>
          </a:lstStyle>
          <a:p>
            <a:r>
              <a:rPr lang="en-US" noProof="0"/>
              <a:t>DIESE PRÄSENTATION IST AUSSCHLIESSLICH FÜR INSTITUTIONELLE ANLEGER</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pic>
        <p:nvPicPr>
          <p:cNvPr id="6" name="Grafik 8">
            <a:extLst>
              <a:ext uri="{FF2B5EF4-FFF2-40B4-BE49-F238E27FC236}">
                <a16:creationId xmlns:a16="http://schemas.microsoft.com/office/drawing/2014/main" id="{8217A517-B596-A0B0-BFF1-A49839883E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916870208"/>
      </p:ext>
    </p:extLst>
  </p:cSld>
  <p:clrMapOvr>
    <a:masterClrMapping/>
  </p:clrMapOvr>
  <p:hf hdr="0" dt="0"/>
  <p:extLst>
    <p:ext uri="{DCECCB84-F9BA-43D5-87BE-67443E8EF086}">
      <p15:sldGuideLst xmlns:p15="http://schemas.microsoft.com/office/powerpoint/2012/main">
        <p15:guide id="3" orient="horz" pos="890">
          <p15:clr>
            <a:srgbClr val="FBAE40"/>
          </p15:clr>
        </p15:guide>
        <p15:guide id="5" orient="horz" pos="3997">
          <p15:clr>
            <a:srgbClr val="FBAE40"/>
          </p15:clr>
        </p15:guide>
        <p15:guide id="7" orient="horz" pos="2319"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ig copy text on whit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en-GB" noProof="0" smtClean="0"/>
              <a:pPr/>
              <a:t>‹Nr.›</a:t>
            </a:fld>
            <a:endParaRPr lang="en-GB"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hasCustomPrompt="1"/>
          </p:nvPr>
        </p:nvSpPr>
        <p:spPr/>
        <p:txBody>
          <a:bodyPr/>
          <a:lstStyle>
            <a:lvl1pPr>
              <a:defRPr>
                <a:solidFill>
                  <a:schemeClr val="tx1"/>
                </a:solidFill>
              </a:defRPr>
            </a:lvl1pPr>
          </a:lstStyle>
          <a:p>
            <a:r>
              <a:rPr lang="en-GB" noProof="0"/>
              <a:t>Headline</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spc="50" baseline="0">
                <a:solidFill>
                  <a:schemeClr val="tx1"/>
                </a:solidFill>
                <a:latin typeface="+mj-lt"/>
              </a:defRPr>
            </a:lvl1pPr>
          </a:lstStyle>
          <a:p>
            <a:r>
              <a:rPr lang="en-GB" noProof="0"/>
              <a:t>Optional topline</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hasCustomPrompt="1"/>
          </p:nvPr>
        </p:nvSpPr>
        <p:spPr>
          <a:xfrm>
            <a:off x="515937" y="2241550"/>
            <a:ext cx="6948487" cy="4105275"/>
          </a:xfrm>
        </p:spPr>
        <p:txBody>
          <a:bodyPr/>
          <a:lstStyle>
            <a:lvl1pPr>
              <a:defRPr sz="2400">
                <a:solidFill>
                  <a:schemeClr val="tx1"/>
                </a:solidFill>
              </a:defRPr>
            </a:lvl1pPr>
            <a:lvl2pPr marL="270000" indent="-270000">
              <a:buClr>
                <a:schemeClr val="tx1"/>
              </a:buClr>
              <a:defRPr sz="2400">
                <a:solidFill>
                  <a:schemeClr val="tx1"/>
                </a:solidFill>
              </a:defRPr>
            </a:lvl2pPr>
            <a:lvl3pPr marL="540000" indent="-270000">
              <a:buClr>
                <a:schemeClr val="tx1"/>
              </a:buClr>
              <a:defRPr sz="2400">
                <a:solidFill>
                  <a:schemeClr val="tx1"/>
                </a:solidFill>
              </a:defRPr>
            </a:lvl3pPr>
            <a:lvl4pPr marL="810000" indent="-270000">
              <a:buClr>
                <a:schemeClr val="tx1"/>
              </a:buClr>
              <a:defRPr sz="2400">
                <a:solidFill>
                  <a:schemeClr val="tx1"/>
                </a:solidFill>
              </a:defRPr>
            </a:lvl4pPr>
            <a:lvl5pPr marL="1080000" indent="-270000">
              <a:buClr>
                <a:schemeClr val="tx1"/>
              </a:buClr>
              <a:defRPr sz="2400">
                <a:solidFill>
                  <a:schemeClr val="tx1"/>
                </a:solidFill>
              </a:defRPr>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Tree>
    <p:extLst>
      <p:ext uri="{BB962C8B-B14F-4D97-AF65-F5344CB8AC3E}">
        <p14:creationId xmlns:p14="http://schemas.microsoft.com/office/powerpoint/2010/main" val="1184986440"/>
      </p:ext>
    </p:extLst>
  </p:cSld>
  <p:clrMapOvr>
    <a:masterClrMapping/>
  </p:clrMapOvr>
  <p:hf hdr="0" dt="0"/>
  <p:extLst>
    <p:ext uri="{DCECCB84-F9BA-43D5-87BE-67443E8EF086}">
      <p15:sldGuideLst xmlns:p15="http://schemas.microsoft.com/office/powerpoint/2012/main">
        <p15:guide id="5" orient="horz" pos="399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Only headlin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5" name="Foliennummernplatzhalter 4"/>
          <p:cNvSpPr>
            <a:spLocks noGrp="1"/>
          </p:cNvSpPr>
          <p:nvPr>
            <p:ph type="sldNum" sz="quarter" idx="12"/>
          </p:nvPr>
        </p:nvSpPr>
        <p:spPr/>
        <p:txBody>
          <a:bodyPr/>
          <a:lstStyle/>
          <a:p>
            <a:fld id="{24B2EBC4-1ECC-42E0-B15C-79C76529A1A4}" type="slidenum">
              <a:rPr lang="de-DE" sz="1200" smtClean="0">
                <a:latin typeface="Arial" pitchFamily="34" charset="0"/>
                <a:cs typeface="Arial" pitchFamily="34" charset="0"/>
              </a:rPr>
              <a:pPr/>
              <a:t>‹Nr.›</a:t>
            </a:fld>
            <a:endParaRPr lang="de-AT" sz="1200">
              <a:latin typeface="Arial" pitchFamily="34" charset="0"/>
              <a:cs typeface="Arial" pitchFamily="34" charset="0"/>
            </a:endParaRPr>
          </a:p>
        </p:txBody>
      </p:sp>
    </p:spTree>
    <p:extLst>
      <p:ext uri="{BB962C8B-B14F-4D97-AF65-F5344CB8AC3E}">
        <p14:creationId xmlns:p14="http://schemas.microsoft.com/office/powerpoint/2010/main" val="865614447"/>
      </p:ext>
    </p:extLst>
  </p:cSld>
  <p:clrMapOvr>
    <a:masterClrMapping/>
  </p:clrMapOvr>
  <p:hf hdr="0" dt="0"/>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2 Diagramm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p:txBody>
          <a:bodyPr/>
          <a:lstStyle>
            <a:lvl1pPr>
              <a:defRPr/>
            </a:lvl1pPr>
          </a:lstStyle>
          <a:p>
            <a:r>
              <a:rPr lang="en-GB"/>
              <a:t>Überschrift</a:t>
            </a:r>
          </a:p>
        </p:txBody>
      </p:sp>
      <p:sp>
        <p:nvSpPr>
          <p:cNvPr id="6" name="Foliennummernplatzhalter 5">
            <a:extLst>
              <a:ext uri="{FF2B5EF4-FFF2-40B4-BE49-F238E27FC236}">
                <a16:creationId xmlns:a16="http://schemas.microsoft.com/office/drawing/2014/main" id="{CDAE6D0B-6619-B3FD-41CA-2965C8030827}"/>
              </a:ext>
            </a:extLst>
          </p:cNvPr>
          <p:cNvSpPr>
            <a:spLocks noGrp="1"/>
          </p:cNvSpPr>
          <p:nvPr>
            <p:ph type="sldNum" sz="quarter" idx="12"/>
          </p:nvPr>
        </p:nvSpPr>
        <p:spPr/>
        <p:txBody>
          <a:bodyPr/>
          <a:lstStyle/>
          <a:p>
            <a:fld id="{BBE0597C-028E-473F-BF50-BBB8B8A24EC3}" type="slidenum">
              <a:rPr lang="en-GB" smtClean="0"/>
              <a:t>‹Nr.›</a:t>
            </a:fld>
            <a:endParaRPr lang="en-GB"/>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hasCustomPrompt="1"/>
          </p:nvPr>
        </p:nvSpPr>
        <p:spPr>
          <a:xfrm>
            <a:off x="515938" y="275183"/>
            <a:ext cx="11160124" cy="233470"/>
          </a:xfrm>
        </p:spPr>
        <p:txBody>
          <a:bodyPr vert="horz" wrap="square" lIns="0" tIns="0" rIns="0" bIns="0" rtlCol="0" anchor="b" anchorCtr="0">
            <a:noAutofit/>
          </a:bodyPr>
          <a:lstStyle>
            <a:lvl1pPr marL="0" indent="0">
              <a:buNone/>
              <a:defRPr lang="de-DE" sz="900" cap="all" spc="50" baseline="0" dirty="0">
                <a:solidFill>
                  <a:schemeClr val="tx1"/>
                </a:solidFill>
                <a:latin typeface="+mj-lt"/>
              </a:defRPr>
            </a:lvl1pPr>
          </a:lstStyle>
          <a:p>
            <a:pPr marL="177800" lvl="0" indent="-177800">
              <a:spcAft>
                <a:spcPts val="0"/>
              </a:spcAft>
            </a:pPr>
            <a:r>
              <a:rPr lang="en-GB"/>
              <a:t>OptionalE ÜBERSCHRIFT</a:t>
            </a:r>
          </a:p>
        </p:txBody>
      </p:sp>
      <p:sp>
        <p:nvSpPr>
          <p:cNvPr id="7" name="Diagrammplatzhalter 6">
            <a:extLst>
              <a:ext uri="{FF2B5EF4-FFF2-40B4-BE49-F238E27FC236}">
                <a16:creationId xmlns:a16="http://schemas.microsoft.com/office/drawing/2014/main" id="{EED96E30-58A9-71CA-8ED9-3B505FD99B2B}"/>
              </a:ext>
            </a:extLst>
          </p:cNvPr>
          <p:cNvSpPr>
            <a:spLocks noGrp="1"/>
          </p:cNvSpPr>
          <p:nvPr>
            <p:ph type="chart" sz="quarter" idx="16" hasCustomPrompt="1"/>
          </p:nvPr>
        </p:nvSpPr>
        <p:spPr>
          <a:xfrm>
            <a:off x="6203953" y="2241550"/>
            <a:ext cx="5472109" cy="3907790"/>
          </a:xfrm>
        </p:spPr>
        <p:txBody>
          <a:bodyPr anchor="ctr"/>
          <a:lstStyle>
            <a:lvl1pPr marL="0" indent="0" algn="ctr">
              <a:buNone/>
              <a:defRPr/>
            </a:lvl1pPr>
          </a:lstStyle>
          <a:p>
            <a:r>
              <a:rPr lang="de-AT"/>
              <a:t>Diagramm hinzufügen durch Klicken auf das Symbol</a:t>
            </a:r>
          </a:p>
        </p:txBody>
      </p:sp>
      <p:sp>
        <p:nvSpPr>
          <p:cNvPr id="9" name="Textplatzhalter 8">
            <a:extLst>
              <a:ext uri="{FF2B5EF4-FFF2-40B4-BE49-F238E27FC236}">
                <a16:creationId xmlns:a16="http://schemas.microsoft.com/office/drawing/2014/main" id="{5022E179-20CB-DC56-C7B5-1E365ED04FCB}"/>
              </a:ext>
            </a:extLst>
          </p:cNvPr>
          <p:cNvSpPr>
            <a:spLocks noGrp="1"/>
          </p:cNvSpPr>
          <p:nvPr>
            <p:ph type="body" sz="quarter" idx="17" hasCustomPrompt="1"/>
          </p:nvPr>
        </p:nvSpPr>
        <p:spPr>
          <a:xfrm>
            <a:off x="6203949" y="6149340"/>
            <a:ext cx="5472113" cy="210186"/>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a:t>Legende</a:t>
            </a:r>
          </a:p>
        </p:txBody>
      </p:sp>
      <p:sp>
        <p:nvSpPr>
          <p:cNvPr id="3" name="Diagrammplatzhalter 6">
            <a:extLst>
              <a:ext uri="{FF2B5EF4-FFF2-40B4-BE49-F238E27FC236}">
                <a16:creationId xmlns:a16="http://schemas.microsoft.com/office/drawing/2014/main" id="{69CE1E29-E132-7375-3C58-1F528CDF3C48}"/>
              </a:ext>
            </a:extLst>
          </p:cNvPr>
          <p:cNvSpPr>
            <a:spLocks noGrp="1"/>
          </p:cNvSpPr>
          <p:nvPr>
            <p:ph type="chart" sz="quarter" idx="18" hasCustomPrompt="1"/>
          </p:nvPr>
        </p:nvSpPr>
        <p:spPr>
          <a:xfrm>
            <a:off x="515942" y="2241550"/>
            <a:ext cx="5472109" cy="3907790"/>
          </a:xfrm>
        </p:spPr>
        <p:txBody>
          <a:bodyPr anchor="ctr"/>
          <a:lstStyle>
            <a:lvl1pPr marL="0" indent="0" algn="ctr">
              <a:buNone/>
              <a:defRPr/>
            </a:lvl1pPr>
          </a:lstStyle>
          <a:p>
            <a:r>
              <a:rPr lang="de-AT"/>
              <a:t>Diagramm hinzufügen durch Klicken auf das Symbol</a:t>
            </a:r>
          </a:p>
        </p:txBody>
      </p:sp>
      <p:sp>
        <p:nvSpPr>
          <p:cNvPr id="8" name="Textplatzhalter 8">
            <a:extLst>
              <a:ext uri="{FF2B5EF4-FFF2-40B4-BE49-F238E27FC236}">
                <a16:creationId xmlns:a16="http://schemas.microsoft.com/office/drawing/2014/main" id="{8A72BB8B-F176-96AA-F830-056601A62AA7}"/>
              </a:ext>
            </a:extLst>
          </p:cNvPr>
          <p:cNvSpPr>
            <a:spLocks noGrp="1"/>
          </p:cNvSpPr>
          <p:nvPr>
            <p:ph type="body" sz="quarter" idx="19" hasCustomPrompt="1"/>
          </p:nvPr>
        </p:nvSpPr>
        <p:spPr>
          <a:xfrm>
            <a:off x="515938" y="6149340"/>
            <a:ext cx="5472113" cy="210186"/>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a:t>Legende</a:t>
            </a:r>
          </a:p>
        </p:txBody>
      </p:sp>
    </p:spTree>
    <p:extLst>
      <p:ext uri="{BB962C8B-B14F-4D97-AF65-F5344CB8AC3E}">
        <p14:creationId xmlns:p14="http://schemas.microsoft.com/office/powerpoint/2010/main" val="4030780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hf hdr="0" dt="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Grafik_Rechts/Text_Links">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lvl1pPr>
              <a:defRPr sz="2275"/>
            </a:lvl1pPr>
          </a:lstStyle>
          <a:p>
            <a:r>
              <a:rPr lang="de-DE"/>
              <a:t>Titelmasterformat durch Klicken bearbeiten</a:t>
            </a:r>
            <a:endParaRPr lang="de-AT"/>
          </a:p>
        </p:txBody>
      </p:sp>
      <p:sp>
        <p:nvSpPr>
          <p:cNvPr id="4" name="Inhaltsplatzhalter 2"/>
          <p:cNvSpPr>
            <a:spLocks noGrp="1"/>
          </p:cNvSpPr>
          <p:nvPr>
            <p:ph idx="1"/>
          </p:nvPr>
        </p:nvSpPr>
        <p:spPr>
          <a:xfrm>
            <a:off x="531446" y="1628776"/>
            <a:ext cx="5475929" cy="4059239"/>
          </a:xfrm>
        </p:spPr>
        <p:txBody>
          <a:bodyPr/>
          <a:lstStyle>
            <a:lvl1pPr marL="215398" indent="-215398">
              <a:spcAft>
                <a:spcPts val="975"/>
              </a:spcAft>
              <a:buClr>
                <a:schemeClr val="accent1"/>
              </a:buClr>
              <a:buFont typeface="Wingdings" panose="05000000000000000000" pitchFamily="2" charset="2"/>
              <a:buChar char="§"/>
              <a:defRPr sz="1625"/>
            </a:lvl1pPr>
            <a:lvl2pPr marL="365015" indent="-216687">
              <a:spcBef>
                <a:spcPts val="0"/>
              </a:spcBef>
              <a:buClr>
                <a:schemeClr val="accent1"/>
              </a:buClr>
              <a:buFont typeface="Symbol" panose="05050102010706020507" pitchFamily="18" charset="2"/>
              <a:buChar char="-"/>
              <a:tabLst/>
              <a:defRPr sz="1462"/>
            </a:lvl2pPr>
            <a:lvl3pPr marL="579122" indent="-219266">
              <a:spcBef>
                <a:spcPts val="0"/>
              </a:spcBef>
              <a:buClr>
                <a:schemeClr val="accent1"/>
              </a:buClr>
              <a:buFont typeface="Symbol" panose="05050102010706020507" pitchFamily="18" charset="2"/>
              <a:buChar char="-"/>
              <a:tabLst/>
              <a:defRPr sz="1462"/>
            </a:lvl3pPr>
            <a:lvl4pPr marL="803549" indent="-221847" defTabSz="873198">
              <a:spcBef>
                <a:spcPts val="0"/>
              </a:spcBef>
              <a:buClr>
                <a:schemeClr val="accent1"/>
              </a:buClr>
              <a:buFont typeface="Symbol" panose="05050102010706020507" pitchFamily="18" charset="2"/>
              <a:buChar char="-"/>
              <a:defRPr sz="1462"/>
            </a:lvl4pPr>
          </a:lstStyle>
          <a:p>
            <a:pPr lvl="0"/>
            <a:r>
              <a:rPr lang="de-DE"/>
              <a:t>Textmasterformat bearbeiten</a:t>
            </a:r>
          </a:p>
          <a:p>
            <a:pPr lvl="1"/>
            <a:r>
              <a:rPr lang="de-DE"/>
              <a:t>Zweite Ebene</a:t>
            </a:r>
          </a:p>
          <a:p>
            <a:pPr lvl="2"/>
            <a:r>
              <a:rPr lang="de-DE"/>
              <a:t>Dritte Ebene</a:t>
            </a:r>
          </a:p>
          <a:p>
            <a:pPr lvl="3"/>
            <a:r>
              <a:rPr lang="de-DE"/>
              <a:t>Vierte Ebene</a:t>
            </a:r>
          </a:p>
        </p:txBody>
      </p:sp>
    </p:spTree>
    <p:extLst>
      <p:ext uri="{BB962C8B-B14F-4D97-AF65-F5344CB8AC3E}">
        <p14:creationId xmlns:p14="http://schemas.microsoft.com/office/powerpoint/2010/main" val="3448074075"/>
      </p:ext>
    </p:extLst>
  </p:cSld>
  <p:clrMapOvr>
    <a:masterClrMapping/>
  </p:clrMapOvr>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elfolie">
    <p:bg>
      <p:bgPr>
        <a:solidFill>
          <a:schemeClr val="bg2"/>
        </a:solidFill>
        <a:effectLst/>
      </p:bgPr>
    </p:bg>
    <p:spTree>
      <p:nvGrpSpPr>
        <p:cNvPr id="1" name=""/>
        <p:cNvGrpSpPr/>
        <p:nvPr/>
      </p:nvGrpSpPr>
      <p:grpSpPr>
        <a:xfrm>
          <a:off x="0" y="0"/>
          <a:ext cx="0" cy="0"/>
          <a:chOff x="0" y="0"/>
          <a:chExt cx="0" cy="0"/>
        </a:xfrm>
      </p:grpSpPr>
      <p:sp>
        <p:nvSpPr>
          <p:cNvPr id="16" name="Bildplatzhalter 5">
            <a:extLst>
              <a:ext uri="{FF2B5EF4-FFF2-40B4-BE49-F238E27FC236}">
                <a16:creationId xmlns:a16="http://schemas.microsoft.com/office/drawing/2014/main" id="{829CCC20-F4B6-1D33-B6AC-6518BAE2F844}"/>
              </a:ext>
            </a:extLst>
          </p:cNvPr>
          <p:cNvSpPr>
            <a:spLocks noGrp="1"/>
          </p:cNvSpPr>
          <p:nvPr>
            <p:ph type="pic" sz="quarter" idx="15" hasCustomPrompt="1"/>
          </p:nvPr>
        </p:nvSpPr>
        <p:spPr>
          <a:xfrm>
            <a:off x="6096000" y="0"/>
            <a:ext cx="6096000" cy="6857998"/>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6246953 h 6858000"/>
              <a:gd name="connsiteX5" fmla="*/ 4658594 w 6096000"/>
              <a:gd name="connsiteY5" fmla="*/ 6246953 h 6858000"/>
              <a:gd name="connsiteX6" fmla="*/ 5870894 w 6096000"/>
              <a:gd name="connsiteY6" fmla="*/ 5033059 h 6858000"/>
              <a:gd name="connsiteX7" fmla="*/ 5870894 w 6096000"/>
              <a:gd name="connsiteY7" fmla="*/ 1 h 6858000"/>
              <a:gd name="connsiteX8" fmla="*/ 5832819 w 6096000"/>
              <a:gd name="connsiteY8" fmla="*/ 1 h 6858000"/>
              <a:gd name="connsiteX9" fmla="*/ 5832819 w 6096000"/>
              <a:gd name="connsiteY9" fmla="*/ 5033059 h 6858000"/>
              <a:gd name="connsiteX10" fmla="*/ 4658594 w 6096000"/>
              <a:gd name="connsiteY10" fmla="*/ 6208866 h 6858000"/>
              <a:gd name="connsiteX11" fmla="*/ 0 w 6096000"/>
              <a:gd name="connsiteY11" fmla="*/ 620886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6858000">
                <a:moveTo>
                  <a:pt x="0" y="0"/>
                </a:moveTo>
                <a:lnTo>
                  <a:pt x="6096000" y="0"/>
                </a:lnTo>
                <a:lnTo>
                  <a:pt x="6096000" y="6858000"/>
                </a:lnTo>
                <a:lnTo>
                  <a:pt x="0" y="6858000"/>
                </a:lnTo>
                <a:lnTo>
                  <a:pt x="0" y="6246953"/>
                </a:lnTo>
                <a:lnTo>
                  <a:pt x="4658594" y="6246953"/>
                </a:lnTo>
                <a:cubicBezTo>
                  <a:pt x="5327059" y="6246953"/>
                  <a:pt x="5870894" y="5702404"/>
                  <a:pt x="5870894" y="5033059"/>
                </a:cubicBezTo>
                <a:lnTo>
                  <a:pt x="5870894" y="1"/>
                </a:lnTo>
                <a:lnTo>
                  <a:pt x="5832819" y="1"/>
                </a:lnTo>
                <a:lnTo>
                  <a:pt x="5832819" y="5033059"/>
                </a:lnTo>
                <a:cubicBezTo>
                  <a:pt x="5832819" y="5681393"/>
                  <a:pt x="5306068" y="6208866"/>
                  <a:pt x="4658594" y="6208866"/>
                </a:cubicBezTo>
                <a:lnTo>
                  <a:pt x="0" y="6208866"/>
                </a:lnTo>
                <a:close/>
              </a:path>
            </a:pathLst>
          </a:custGeom>
          <a:solidFill>
            <a:schemeClr val="bg1">
              <a:lumMod val="75000"/>
            </a:schemeClr>
          </a:solidFill>
        </p:spPr>
        <p:txBody>
          <a:bodyPr wrap="square" lIns="72000" tIns="72000" rIns="72000" bIns="72000" anchor="ctr" anchorCtr="0">
            <a:noAutofit/>
          </a:bodyPr>
          <a:lstStyle>
            <a:lvl1pPr marL="0" indent="0" algn="ctr">
              <a:buNone/>
              <a:defRPr sz="1000"/>
            </a:lvl1pPr>
          </a:lstStyle>
          <a:p>
            <a:r>
              <a:rPr lang="de-DE"/>
              <a:t>Bild hinzufügen durch Klicken auf das Symbol</a:t>
            </a:r>
          </a:p>
        </p:txBody>
      </p:sp>
      <p:sp>
        <p:nvSpPr>
          <p:cNvPr id="2" name="Title 1"/>
          <p:cNvSpPr>
            <a:spLocks noGrp="1"/>
          </p:cNvSpPr>
          <p:nvPr>
            <p:ph type="ctrTitle" hasCustomPrompt="1"/>
          </p:nvPr>
        </p:nvSpPr>
        <p:spPr>
          <a:xfrm>
            <a:off x="515938" y="3824288"/>
            <a:ext cx="5064126" cy="1584325"/>
          </a:xfrm>
        </p:spPr>
        <p:txBody>
          <a:bodyPr anchor="t" anchorCtr="0"/>
          <a:lstStyle>
            <a:lvl1pPr algn="l">
              <a:defRPr sz="5000" b="0">
                <a:solidFill>
                  <a:schemeClr val="bg1"/>
                </a:solidFill>
                <a:latin typeface="+mj-lt"/>
              </a:defRPr>
            </a:lvl1pPr>
          </a:lstStyle>
          <a:p>
            <a:r>
              <a:rPr lang="de-DE" noProof="0"/>
              <a:t>Titel der Präsentation</a:t>
            </a:r>
          </a:p>
        </p:txBody>
      </p:sp>
      <p:sp>
        <p:nvSpPr>
          <p:cNvPr id="3" name="Subtitle 2"/>
          <p:cNvSpPr>
            <a:spLocks noGrp="1"/>
          </p:cNvSpPr>
          <p:nvPr>
            <p:ph type="subTitle" idx="1" hasCustomPrompt="1"/>
          </p:nvPr>
        </p:nvSpPr>
        <p:spPr>
          <a:xfrm>
            <a:off x="515939" y="3429001"/>
            <a:ext cx="5064126" cy="250826"/>
          </a:xfrm>
        </p:spPr>
        <p:txBody>
          <a:bodyPr anchor="b" anchorCtr="0"/>
          <a:lstStyle>
            <a:lvl1pPr marL="0" indent="0" algn="l">
              <a:spcAft>
                <a:spcPts val="0"/>
              </a:spcAft>
              <a:buNone/>
              <a:defRPr sz="12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noProof="0"/>
              <a:t>Optionale Überschrift</a:t>
            </a:r>
          </a:p>
        </p:txBody>
      </p:sp>
      <p:sp>
        <p:nvSpPr>
          <p:cNvPr id="4" name="Date Placeholder 3"/>
          <p:cNvSpPr>
            <a:spLocks noGrp="1"/>
          </p:cNvSpPr>
          <p:nvPr>
            <p:ph type="dt" sz="half" idx="10"/>
          </p:nvPr>
        </p:nvSpPr>
        <p:spPr>
          <a:xfrm>
            <a:off x="0" y="0"/>
            <a:ext cx="0" cy="0"/>
          </a:xfrm>
          <a:prstGeom prst="rect">
            <a:avLst/>
          </a:prstGeom>
          <a:noFill/>
        </p:spPr>
        <p:txBody>
          <a:bodyPr/>
          <a:lstStyle>
            <a:lvl1pPr>
              <a:defRPr sz="100">
                <a:ln>
                  <a:noFill/>
                </a:ln>
                <a:noFill/>
              </a:defRPr>
            </a:lvl1pPr>
          </a:lstStyle>
          <a:p>
            <a:endParaRPr lang="de-DE" noProof="0"/>
          </a:p>
        </p:txBody>
      </p:sp>
      <p:sp>
        <p:nvSpPr>
          <p:cNvPr id="5" name="Footer Placeholder 4"/>
          <p:cNvSpPr>
            <a:spLocks noGrp="1"/>
          </p:cNvSpPr>
          <p:nvPr>
            <p:ph type="ftr" sz="quarter" idx="11"/>
          </p:nvPr>
        </p:nvSpPr>
        <p:spPr>
          <a:xfrm>
            <a:off x="0" y="0"/>
            <a:ext cx="0" cy="0"/>
          </a:xfrm>
          <a:noFill/>
          <a:ln>
            <a:noFill/>
          </a:ln>
        </p:spPr>
        <p:txBody>
          <a:bodyPr/>
          <a:lstStyle>
            <a:lvl1pPr>
              <a:defRPr sz="100">
                <a:ln>
                  <a:noFill/>
                </a:ln>
                <a:noFill/>
              </a:defRPr>
            </a:lvl1pPr>
          </a:lstStyle>
          <a:p>
            <a:r>
              <a:rPr lang="de-AT" noProof="0"/>
              <a:t>DIESE UNTERLAGE RICHTET SICH AUSSCHLIESSLICH AN DIE SPUERKEESS</a:t>
            </a:r>
            <a:endParaRPr lang="de-DE" noProof="0"/>
          </a:p>
        </p:txBody>
      </p:sp>
      <p:sp>
        <p:nvSpPr>
          <p:cNvPr id="6" name="Slide Number Placeholder 5"/>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0" name="Text Placeholder 9">
            <a:extLst>
              <a:ext uri="{FF2B5EF4-FFF2-40B4-BE49-F238E27FC236}">
                <a16:creationId xmlns:a16="http://schemas.microsoft.com/office/drawing/2014/main" id="{E16B32F5-E72E-4255-9F2A-98CFBDAC7167}"/>
              </a:ext>
            </a:extLst>
          </p:cNvPr>
          <p:cNvSpPr>
            <a:spLocks noGrp="1"/>
          </p:cNvSpPr>
          <p:nvPr>
            <p:ph type="body" sz="quarter" idx="13" hasCustomPrompt="1"/>
          </p:nvPr>
        </p:nvSpPr>
        <p:spPr>
          <a:xfrm>
            <a:off x="515938" y="5553075"/>
            <a:ext cx="5064125" cy="215900"/>
          </a:xfrm>
        </p:spPr>
        <p:txBody>
          <a:bodyPr anchor="b" anchorCtr="0"/>
          <a:lstStyle>
            <a:lvl1pPr>
              <a:lnSpc>
                <a:spcPct val="100000"/>
              </a:lnSpc>
              <a:spcAft>
                <a:spcPts val="0"/>
              </a:spcAft>
              <a:defRPr sz="1200">
                <a:solidFill>
                  <a:schemeClr val="bg1"/>
                </a:solidFill>
              </a:defRPr>
            </a:lvl1pPr>
          </a:lstStyle>
          <a:p>
            <a:pPr lvl="0"/>
            <a:r>
              <a:rPr lang="de-DE" noProof="0"/>
              <a:t>Vorname Nachname des Autors</a:t>
            </a:r>
          </a:p>
        </p:txBody>
      </p:sp>
      <p:sp>
        <p:nvSpPr>
          <p:cNvPr id="12" name="Text Placeholder 11">
            <a:extLst>
              <a:ext uri="{FF2B5EF4-FFF2-40B4-BE49-F238E27FC236}">
                <a16:creationId xmlns:a16="http://schemas.microsoft.com/office/drawing/2014/main" id="{030EEFB0-5E3A-46CD-81BE-A059D4D25D6F}"/>
              </a:ext>
            </a:extLst>
          </p:cNvPr>
          <p:cNvSpPr>
            <a:spLocks noGrp="1"/>
          </p:cNvSpPr>
          <p:nvPr>
            <p:ph type="body" sz="quarter" idx="14" hasCustomPrompt="1"/>
          </p:nvPr>
        </p:nvSpPr>
        <p:spPr>
          <a:xfrm>
            <a:off x="515938" y="5768975"/>
            <a:ext cx="5064125" cy="252413"/>
          </a:xfrm>
        </p:spPr>
        <p:txBody>
          <a:bodyPr/>
          <a:lstStyle>
            <a:lvl1pPr>
              <a:lnSpc>
                <a:spcPct val="100000"/>
              </a:lnSpc>
              <a:spcAft>
                <a:spcPts val="0"/>
              </a:spcAft>
              <a:defRPr sz="1200">
                <a:solidFill>
                  <a:schemeClr val="bg1"/>
                </a:solidFill>
              </a:defRPr>
            </a:lvl1pPr>
          </a:lstStyle>
          <a:p>
            <a:pPr lvl="0"/>
            <a:r>
              <a:rPr lang="de-DE" noProof="0"/>
              <a:t>Ort, Datum</a:t>
            </a:r>
          </a:p>
        </p:txBody>
      </p:sp>
      <p:pic>
        <p:nvPicPr>
          <p:cNvPr id="11" name="Grafik 6">
            <a:extLst>
              <a:ext uri="{FF2B5EF4-FFF2-40B4-BE49-F238E27FC236}">
                <a16:creationId xmlns:a16="http://schemas.microsoft.com/office/drawing/2014/main" id="{D41999F6-015E-8CC5-9EED-854624AD44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3054" y="1254663"/>
            <a:ext cx="2368859" cy="658674"/>
          </a:xfrm>
          <a:prstGeom prst="rect">
            <a:avLst/>
          </a:prstGeom>
        </p:spPr>
      </p:pic>
      <p:sp>
        <p:nvSpPr>
          <p:cNvPr id="15" name="Grafik 4">
            <a:extLst>
              <a:ext uri="{FF2B5EF4-FFF2-40B4-BE49-F238E27FC236}">
                <a16:creationId xmlns:a16="http://schemas.microsoft.com/office/drawing/2014/main" id="{FC650F39-477A-CC44-3C76-AF4CDDB14BB1}"/>
              </a:ext>
            </a:extLst>
          </p:cNvPr>
          <p:cNvSpPr/>
          <p:nvPr userDrawn="1"/>
        </p:nvSpPr>
        <p:spPr>
          <a:xfrm>
            <a:off x="0" y="0"/>
            <a:ext cx="11966894" cy="6246953"/>
          </a:xfrm>
          <a:custGeom>
            <a:avLst/>
            <a:gdLst>
              <a:gd name="connsiteX0" fmla="*/ 10754594 w 11966894"/>
              <a:gd name="connsiteY0" fmla="*/ 6246952 h 6246951"/>
              <a:gd name="connsiteX1" fmla="*/ 0 w 11966894"/>
              <a:gd name="connsiteY1" fmla="*/ 6246952 h 6246951"/>
              <a:gd name="connsiteX2" fmla="*/ 0 w 11966894"/>
              <a:gd name="connsiteY2" fmla="*/ 6208865 h 6246951"/>
              <a:gd name="connsiteX3" fmla="*/ 10754594 w 11966894"/>
              <a:gd name="connsiteY3" fmla="*/ 6208865 h 6246951"/>
              <a:gd name="connsiteX4" fmla="*/ 11928819 w 11966894"/>
              <a:gd name="connsiteY4" fmla="*/ 5033058 h 6246951"/>
              <a:gd name="connsiteX5" fmla="*/ 11928819 w 11966894"/>
              <a:gd name="connsiteY5" fmla="*/ 0 h 6246951"/>
              <a:gd name="connsiteX6" fmla="*/ 11966894 w 11966894"/>
              <a:gd name="connsiteY6" fmla="*/ 0 h 6246951"/>
              <a:gd name="connsiteX7" fmla="*/ 11966894 w 11966894"/>
              <a:gd name="connsiteY7" fmla="*/ 5033058 h 6246951"/>
              <a:gd name="connsiteX8" fmla="*/ 10754594 w 11966894"/>
              <a:gd name="connsiteY8" fmla="*/ 6246952 h 624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66894" h="6246951">
                <a:moveTo>
                  <a:pt x="10754594" y="6246952"/>
                </a:moveTo>
                <a:lnTo>
                  <a:pt x="0" y="6246952"/>
                </a:lnTo>
                <a:lnTo>
                  <a:pt x="0" y="6208865"/>
                </a:lnTo>
                <a:lnTo>
                  <a:pt x="10754594" y="6208865"/>
                </a:lnTo>
                <a:cubicBezTo>
                  <a:pt x="11402068" y="6208865"/>
                  <a:pt x="11928819" y="5681392"/>
                  <a:pt x="11928819" y="5033058"/>
                </a:cubicBezTo>
                <a:lnTo>
                  <a:pt x="11928819" y="0"/>
                </a:lnTo>
                <a:lnTo>
                  <a:pt x="11966894" y="0"/>
                </a:lnTo>
                <a:lnTo>
                  <a:pt x="11966894" y="5033058"/>
                </a:lnTo>
                <a:cubicBezTo>
                  <a:pt x="11966894" y="5702403"/>
                  <a:pt x="11423059" y="6246952"/>
                  <a:pt x="10754594" y="6246952"/>
                </a:cubicBezTo>
                <a:close/>
              </a:path>
            </a:pathLst>
          </a:custGeom>
          <a:solidFill>
            <a:schemeClr val="bg1"/>
          </a:solidFill>
          <a:ln w="12687" cap="flat">
            <a:noFill/>
            <a:prstDash val="solid"/>
            <a:miter/>
          </a:ln>
        </p:spPr>
        <p:txBody>
          <a:bodyPr rtlCol="0" anchor="ctr"/>
          <a:lstStyle/>
          <a:p>
            <a:endParaRPr lang="de-DE"/>
          </a:p>
        </p:txBody>
      </p:sp>
    </p:spTree>
    <p:extLst>
      <p:ext uri="{BB962C8B-B14F-4D97-AF65-F5344CB8AC3E}">
        <p14:creationId xmlns:p14="http://schemas.microsoft.com/office/powerpoint/2010/main" val="3658086034"/>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2319">
          <p15:clr>
            <a:srgbClr val="FBAE40"/>
          </p15:clr>
        </p15:guide>
        <p15:guide id="3" orient="horz" pos="2409">
          <p15:clr>
            <a:srgbClr val="FBAE40"/>
          </p15:clr>
        </p15:guide>
        <p15:guide id="4" orient="horz" pos="3407">
          <p15:clr>
            <a:srgbClr val="FBAE40"/>
          </p15:clr>
        </p15:guide>
        <p15:guide id="5" orient="horz" pos="3498">
          <p15:clr>
            <a:srgbClr val="FBAE40"/>
          </p15:clr>
        </p15:guide>
        <p15:guide id="6" orient="horz" pos="3634">
          <p15:clr>
            <a:srgbClr val="FBAE40"/>
          </p15:clr>
        </p15:guide>
        <p15:guide id="7" orient="horz" pos="3793">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elfolie Alternativ">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5938" y="3824288"/>
            <a:ext cx="11160125" cy="1584325"/>
          </a:xfrm>
        </p:spPr>
        <p:txBody>
          <a:bodyPr anchor="t" anchorCtr="0"/>
          <a:lstStyle>
            <a:lvl1pPr algn="l">
              <a:defRPr sz="5000" b="0">
                <a:solidFill>
                  <a:schemeClr val="bg1"/>
                </a:solidFill>
                <a:latin typeface="+mj-lt"/>
              </a:defRPr>
            </a:lvl1pPr>
          </a:lstStyle>
          <a:p>
            <a:r>
              <a:rPr lang="de-DE" noProof="0"/>
              <a:t>Titel der Präsentation</a:t>
            </a:r>
          </a:p>
        </p:txBody>
      </p:sp>
      <p:sp>
        <p:nvSpPr>
          <p:cNvPr id="3" name="Subtitle 2"/>
          <p:cNvSpPr>
            <a:spLocks noGrp="1"/>
          </p:cNvSpPr>
          <p:nvPr>
            <p:ph type="subTitle" idx="1" hasCustomPrompt="1"/>
          </p:nvPr>
        </p:nvSpPr>
        <p:spPr>
          <a:xfrm>
            <a:off x="515938" y="3429001"/>
            <a:ext cx="11160127" cy="250826"/>
          </a:xfrm>
        </p:spPr>
        <p:txBody>
          <a:bodyPr anchor="b" anchorCtr="0"/>
          <a:lstStyle>
            <a:lvl1pPr marL="0" indent="0" algn="l">
              <a:spcAft>
                <a:spcPts val="0"/>
              </a:spcAft>
              <a:buNone/>
              <a:defRPr sz="12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noProof="0"/>
              <a:t>Optionale Überschrift</a:t>
            </a:r>
          </a:p>
        </p:txBody>
      </p:sp>
      <p:sp>
        <p:nvSpPr>
          <p:cNvPr id="4" name="Date Placeholder 3"/>
          <p:cNvSpPr>
            <a:spLocks noGrp="1"/>
          </p:cNvSpPr>
          <p:nvPr>
            <p:ph type="dt" sz="half" idx="10"/>
          </p:nvPr>
        </p:nvSpPr>
        <p:spPr>
          <a:xfrm>
            <a:off x="0" y="0"/>
            <a:ext cx="0" cy="0"/>
          </a:xfrm>
          <a:prstGeom prst="rect">
            <a:avLst/>
          </a:prstGeom>
          <a:noFill/>
        </p:spPr>
        <p:txBody>
          <a:bodyPr/>
          <a:lstStyle>
            <a:lvl1pPr>
              <a:defRPr sz="100">
                <a:ln>
                  <a:noFill/>
                </a:ln>
                <a:noFill/>
              </a:defRPr>
            </a:lvl1pPr>
          </a:lstStyle>
          <a:p>
            <a:endParaRPr lang="de-DE" noProof="0"/>
          </a:p>
        </p:txBody>
      </p:sp>
      <p:sp>
        <p:nvSpPr>
          <p:cNvPr id="5" name="Footer Placeholder 4"/>
          <p:cNvSpPr>
            <a:spLocks noGrp="1"/>
          </p:cNvSpPr>
          <p:nvPr>
            <p:ph type="ftr" sz="quarter" idx="11"/>
          </p:nvPr>
        </p:nvSpPr>
        <p:spPr>
          <a:xfrm>
            <a:off x="0" y="0"/>
            <a:ext cx="0" cy="0"/>
          </a:xfrm>
          <a:noFill/>
          <a:ln>
            <a:noFill/>
          </a:ln>
        </p:spPr>
        <p:txBody>
          <a:bodyPr/>
          <a:lstStyle>
            <a:lvl1pPr>
              <a:defRPr sz="100">
                <a:ln>
                  <a:noFill/>
                </a:ln>
                <a:noFill/>
              </a:defRPr>
            </a:lvl1pPr>
          </a:lstStyle>
          <a:p>
            <a:r>
              <a:rPr lang="de-AT" noProof="0"/>
              <a:t>DIESE UNTERLAGE RICHTET SICH AUSSCHLIESSLICH AN DIE SPUERKEESS</a:t>
            </a:r>
            <a:endParaRPr lang="de-DE" noProof="0"/>
          </a:p>
        </p:txBody>
      </p:sp>
      <p:sp>
        <p:nvSpPr>
          <p:cNvPr id="6" name="Slide Number Placeholder 5"/>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0" name="Text Placeholder 9">
            <a:extLst>
              <a:ext uri="{FF2B5EF4-FFF2-40B4-BE49-F238E27FC236}">
                <a16:creationId xmlns:a16="http://schemas.microsoft.com/office/drawing/2014/main" id="{E16B32F5-E72E-4255-9F2A-98CFBDAC7167}"/>
              </a:ext>
            </a:extLst>
          </p:cNvPr>
          <p:cNvSpPr>
            <a:spLocks noGrp="1"/>
          </p:cNvSpPr>
          <p:nvPr>
            <p:ph type="body" sz="quarter" idx="13" hasCustomPrompt="1"/>
          </p:nvPr>
        </p:nvSpPr>
        <p:spPr>
          <a:xfrm>
            <a:off x="515938" y="5553075"/>
            <a:ext cx="7164387" cy="215900"/>
          </a:xfrm>
        </p:spPr>
        <p:txBody>
          <a:bodyPr anchor="b" anchorCtr="0"/>
          <a:lstStyle>
            <a:lvl1pPr>
              <a:lnSpc>
                <a:spcPct val="100000"/>
              </a:lnSpc>
              <a:spcAft>
                <a:spcPts val="0"/>
              </a:spcAft>
              <a:defRPr sz="1200">
                <a:solidFill>
                  <a:schemeClr val="bg1"/>
                </a:solidFill>
              </a:defRPr>
            </a:lvl1pPr>
          </a:lstStyle>
          <a:p>
            <a:pPr lvl="0"/>
            <a:r>
              <a:rPr lang="de-DE" noProof="0"/>
              <a:t>Vorname Nachname des Autors</a:t>
            </a:r>
          </a:p>
        </p:txBody>
      </p:sp>
      <p:sp>
        <p:nvSpPr>
          <p:cNvPr id="12" name="Text Placeholder 11">
            <a:extLst>
              <a:ext uri="{FF2B5EF4-FFF2-40B4-BE49-F238E27FC236}">
                <a16:creationId xmlns:a16="http://schemas.microsoft.com/office/drawing/2014/main" id="{030EEFB0-5E3A-46CD-81BE-A059D4D25D6F}"/>
              </a:ext>
            </a:extLst>
          </p:cNvPr>
          <p:cNvSpPr>
            <a:spLocks noGrp="1"/>
          </p:cNvSpPr>
          <p:nvPr>
            <p:ph type="body" sz="quarter" idx="14" hasCustomPrompt="1"/>
          </p:nvPr>
        </p:nvSpPr>
        <p:spPr>
          <a:xfrm>
            <a:off x="515938" y="5768975"/>
            <a:ext cx="7164387" cy="252413"/>
          </a:xfrm>
        </p:spPr>
        <p:txBody>
          <a:bodyPr/>
          <a:lstStyle>
            <a:lvl1pPr>
              <a:lnSpc>
                <a:spcPct val="100000"/>
              </a:lnSpc>
              <a:spcAft>
                <a:spcPts val="0"/>
              </a:spcAft>
              <a:defRPr sz="1200">
                <a:solidFill>
                  <a:schemeClr val="bg1"/>
                </a:solidFill>
              </a:defRPr>
            </a:lvl1pPr>
          </a:lstStyle>
          <a:p>
            <a:pPr lvl="0"/>
            <a:r>
              <a:rPr lang="de-DE" noProof="0"/>
              <a:t>Ort, Datum</a:t>
            </a:r>
          </a:p>
        </p:txBody>
      </p:sp>
      <p:pic>
        <p:nvPicPr>
          <p:cNvPr id="11" name="Grafik 6">
            <a:extLst>
              <a:ext uri="{FF2B5EF4-FFF2-40B4-BE49-F238E27FC236}">
                <a16:creationId xmlns:a16="http://schemas.microsoft.com/office/drawing/2014/main" id="{D41999F6-015E-8CC5-9EED-854624AD44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3054" y="1254663"/>
            <a:ext cx="2368859" cy="658674"/>
          </a:xfrm>
          <a:prstGeom prst="rect">
            <a:avLst/>
          </a:prstGeom>
        </p:spPr>
      </p:pic>
      <p:sp>
        <p:nvSpPr>
          <p:cNvPr id="15" name="Grafik 4" hidden="1">
            <a:extLst>
              <a:ext uri="{FF2B5EF4-FFF2-40B4-BE49-F238E27FC236}">
                <a16:creationId xmlns:a16="http://schemas.microsoft.com/office/drawing/2014/main" id="{FC650F39-477A-CC44-3C76-AF4CDDB14BB1}"/>
              </a:ext>
            </a:extLst>
          </p:cNvPr>
          <p:cNvSpPr/>
          <p:nvPr userDrawn="1"/>
        </p:nvSpPr>
        <p:spPr>
          <a:xfrm>
            <a:off x="0" y="0"/>
            <a:ext cx="11966894" cy="6246953"/>
          </a:xfrm>
          <a:custGeom>
            <a:avLst/>
            <a:gdLst>
              <a:gd name="connsiteX0" fmla="*/ 10754594 w 11966894"/>
              <a:gd name="connsiteY0" fmla="*/ 6246952 h 6246951"/>
              <a:gd name="connsiteX1" fmla="*/ 0 w 11966894"/>
              <a:gd name="connsiteY1" fmla="*/ 6246952 h 6246951"/>
              <a:gd name="connsiteX2" fmla="*/ 0 w 11966894"/>
              <a:gd name="connsiteY2" fmla="*/ 6208865 h 6246951"/>
              <a:gd name="connsiteX3" fmla="*/ 10754594 w 11966894"/>
              <a:gd name="connsiteY3" fmla="*/ 6208865 h 6246951"/>
              <a:gd name="connsiteX4" fmla="*/ 11928819 w 11966894"/>
              <a:gd name="connsiteY4" fmla="*/ 5033058 h 6246951"/>
              <a:gd name="connsiteX5" fmla="*/ 11928819 w 11966894"/>
              <a:gd name="connsiteY5" fmla="*/ 0 h 6246951"/>
              <a:gd name="connsiteX6" fmla="*/ 11966894 w 11966894"/>
              <a:gd name="connsiteY6" fmla="*/ 0 h 6246951"/>
              <a:gd name="connsiteX7" fmla="*/ 11966894 w 11966894"/>
              <a:gd name="connsiteY7" fmla="*/ 5033058 h 6246951"/>
              <a:gd name="connsiteX8" fmla="*/ 10754594 w 11966894"/>
              <a:gd name="connsiteY8" fmla="*/ 6246952 h 624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66894" h="6246951">
                <a:moveTo>
                  <a:pt x="10754594" y="6246952"/>
                </a:moveTo>
                <a:lnTo>
                  <a:pt x="0" y="6246952"/>
                </a:lnTo>
                <a:lnTo>
                  <a:pt x="0" y="6208865"/>
                </a:lnTo>
                <a:lnTo>
                  <a:pt x="10754594" y="6208865"/>
                </a:lnTo>
                <a:cubicBezTo>
                  <a:pt x="11402068" y="6208865"/>
                  <a:pt x="11928819" y="5681392"/>
                  <a:pt x="11928819" y="5033058"/>
                </a:cubicBezTo>
                <a:lnTo>
                  <a:pt x="11928819" y="0"/>
                </a:lnTo>
                <a:lnTo>
                  <a:pt x="11966894" y="0"/>
                </a:lnTo>
                <a:lnTo>
                  <a:pt x="11966894" y="5033058"/>
                </a:lnTo>
                <a:cubicBezTo>
                  <a:pt x="11966894" y="5702403"/>
                  <a:pt x="11423059" y="6246952"/>
                  <a:pt x="10754594" y="6246952"/>
                </a:cubicBezTo>
                <a:close/>
              </a:path>
            </a:pathLst>
          </a:custGeom>
          <a:solidFill>
            <a:schemeClr val="bg1"/>
          </a:solidFill>
          <a:ln w="12687" cap="flat">
            <a:noFill/>
            <a:prstDash val="solid"/>
            <a:miter/>
          </a:ln>
        </p:spPr>
        <p:txBody>
          <a:bodyPr rtlCol="0" anchor="ctr"/>
          <a:lstStyle/>
          <a:p>
            <a:endParaRPr lang="de-DE"/>
          </a:p>
        </p:txBody>
      </p:sp>
    </p:spTree>
    <p:extLst>
      <p:ext uri="{BB962C8B-B14F-4D97-AF65-F5344CB8AC3E}">
        <p14:creationId xmlns:p14="http://schemas.microsoft.com/office/powerpoint/2010/main" val="339143358"/>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2319">
          <p15:clr>
            <a:srgbClr val="FBAE40"/>
          </p15:clr>
        </p15:guide>
        <p15:guide id="3" orient="horz" pos="2409">
          <p15:clr>
            <a:srgbClr val="FBAE40"/>
          </p15:clr>
        </p15:guide>
        <p15:guide id="4" orient="horz" pos="3407">
          <p15:clr>
            <a:srgbClr val="FBAE40"/>
          </p15:clr>
        </p15:guide>
        <p15:guide id="5" orient="horz" pos="3498">
          <p15:clr>
            <a:srgbClr val="FBAE40"/>
          </p15:clr>
        </p15:guide>
        <p15:guide id="6" orient="horz" pos="3634">
          <p15:clr>
            <a:srgbClr val="FBAE40"/>
          </p15:clr>
        </p15:guide>
        <p15:guide id="7" orient="horz" pos="3793">
          <p15:clr>
            <a:srgbClr val="FBAE40"/>
          </p15:clr>
        </p15:guide>
        <p15:guide id="8" pos="351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gesordn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p:txBody>
          <a:bodyPr/>
          <a:lstStyle>
            <a:lvl1pPr>
              <a:defRPr/>
            </a:lvl1pPr>
          </a:lstStyle>
          <a:p>
            <a:r>
              <a:rPr lang="en-GB"/>
              <a:t>Tagesordnung</a:t>
            </a:r>
          </a:p>
        </p:txBody>
      </p:sp>
      <p:sp>
        <p:nvSpPr>
          <p:cNvPr id="5" name="Fußzeilenplatzhalter 4">
            <a:extLst>
              <a:ext uri="{FF2B5EF4-FFF2-40B4-BE49-F238E27FC236}">
                <a16:creationId xmlns:a16="http://schemas.microsoft.com/office/drawing/2014/main" id="{F6330B48-E108-8A8E-C93D-C08B8A569216}"/>
              </a:ext>
            </a:extLst>
          </p:cNvPr>
          <p:cNvSpPr>
            <a:spLocks noGrp="1"/>
          </p:cNvSpPr>
          <p:nvPr>
            <p:ph type="ftr" sz="quarter" idx="11"/>
          </p:nvPr>
        </p:nvSpPr>
        <p:spPr/>
        <p:txBody>
          <a:bodyPr/>
          <a:lstStyle/>
          <a:p>
            <a:r>
              <a:rPr lang="de-AT"/>
              <a:t>DIESE UNTERLAGE RICHTET SICH AUSSCHLIESSLICH AN DIE SPUERKEESS</a:t>
            </a:r>
            <a:endParaRPr lang="en-GB"/>
          </a:p>
        </p:txBody>
      </p:sp>
      <p:sp>
        <p:nvSpPr>
          <p:cNvPr id="6" name="Foliennummernplatzhalter 5">
            <a:extLst>
              <a:ext uri="{FF2B5EF4-FFF2-40B4-BE49-F238E27FC236}">
                <a16:creationId xmlns:a16="http://schemas.microsoft.com/office/drawing/2014/main" id="{CDAE6D0B-6619-B3FD-41CA-2965C8030827}"/>
              </a:ext>
            </a:extLst>
          </p:cNvPr>
          <p:cNvSpPr>
            <a:spLocks noGrp="1"/>
          </p:cNvSpPr>
          <p:nvPr>
            <p:ph type="sldNum" sz="quarter" idx="12"/>
          </p:nvPr>
        </p:nvSpPr>
        <p:spPr/>
        <p:txBody>
          <a:bodyPr/>
          <a:lstStyle/>
          <a:p>
            <a:fld id="{BBE0597C-028E-473F-BF50-BBB8B8A24EC3}" type="slidenum">
              <a:rPr lang="en-GB" smtClean="0"/>
              <a:t>‹Nr.›</a:t>
            </a:fld>
            <a:endParaRPr lang="en-GB"/>
          </a:p>
        </p:txBody>
      </p:sp>
      <p:sp>
        <p:nvSpPr>
          <p:cNvPr id="12" name="Textplatzhalter 11">
            <a:extLst>
              <a:ext uri="{FF2B5EF4-FFF2-40B4-BE49-F238E27FC236}">
                <a16:creationId xmlns:a16="http://schemas.microsoft.com/office/drawing/2014/main" id="{F755AD7A-0FF7-E64B-9346-F32D5DED0774}"/>
              </a:ext>
            </a:extLst>
          </p:cNvPr>
          <p:cNvSpPr>
            <a:spLocks noGrp="1"/>
          </p:cNvSpPr>
          <p:nvPr>
            <p:ph type="body" sz="quarter" idx="13" hasCustomPrompt="1"/>
          </p:nvPr>
        </p:nvSpPr>
        <p:spPr>
          <a:xfrm>
            <a:off x="515937" y="2241550"/>
            <a:ext cx="11160126" cy="4103688"/>
          </a:xfrm>
        </p:spPr>
        <p:txBody>
          <a:bodyPr/>
          <a:lstStyle>
            <a:lvl1pPr marL="447675" indent="-447675">
              <a:lnSpc>
                <a:spcPct val="100000"/>
              </a:lnSpc>
              <a:spcBef>
                <a:spcPts val="600"/>
              </a:spcBef>
              <a:spcAft>
                <a:spcPts val="600"/>
              </a:spcAft>
              <a:buFont typeface="+mj-lt"/>
              <a:buAutoNum type="arabicPeriod"/>
              <a:defRPr sz="2400">
                <a:latin typeface="+mj-lt"/>
              </a:defRPr>
            </a:lvl1pPr>
            <a:lvl2pPr marL="623888" indent="-179388">
              <a:lnSpc>
                <a:spcPct val="120000"/>
              </a:lnSpc>
              <a:spcAft>
                <a:spcPts val="0"/>
              </a:spcAft>
              <a:defRPr sz="1600"/>
            </a:lvl2pPr>
            <a:lvl3pPr marL="809625" indent="-185738">
              <a:lnSpc>
                <a:spcPct val="120000"/>
              </a:lnSpc>
              <a:spcAft>
                <a:spcPts val="0"/>
              </a:spcAft>
              <a:defRPr sz="1600"/>
            </a:lvl3pPr>
            <a:lvl4pPr marL="989013" indent="-179388">
              <a:lnSpc>
                <a:spcPct val="120000"/>
              </a:lnSpc>
              <a:spcAft>
                <a:spcPts val="0"/>
              </a:spcAft>
              <a:defRPr sz="1600"/>
            </a:lvl4pPr>
            <a:lvl5pPr marL="1168400" indent="-179388">
              <a:lnSpc>
                <a:spcPct val="120000"/>
              </a:lnSpc>
              <a:spcAft>
                <a:spcPts val="0"/>
              </a:spcAft>
              <a:defRPr sz="1600"/>
            </a:lvl5pPr>
          </a:lstStyle>
          <a:p>
            <a:pPr lvl="0"/>
            <a:r>
              <a:rPr lang="en-GB"/>
              <a:t>Thema (</a:t>
            </a:r>
            <a:r>
              <a:rPr lang="de-AT"/>
              <a:t>für Subthemen den Einzug vergrößern</a:t>
            </a:r>
            <a:r>
              <a:rPr lang="en-GB"/>
              <a:t>)</a:t>
            </a:r>
          </a:p>
          <a:p>
            <a:pPr lvl="1"/>
            <a:r>
              <a:rPr lang="en-GB"/>
              <a:t>Sub-thema 1</a:t>
            </a:r>
          </a:p>
          <a:p>
            <a:pPr lvl="2"/>
            <a:r>
              <a:rPr lang="en-GB"/>
              <a:t>Text</a:t>
            </a:r>
          </a:p>
          <a:p>
            <a:pPr lvl="3"/>
            <a:r>
              <a:rPr lang="en-GB"/>
              <a:t>Text</a:t>
            </a:r>
          </a:p>
          <a:p>
            <a:pPr lvl="4"/>
            <a:r>
              <a:rPr lang="en-GB"/>
              <a:t>Text</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hasCustomPrompt="1"/>
          </p:nvPr>
        </p:nvSpPr>
        <p:spPr>
          <a:xfrm>
            <a:off x="515938" y="275183"/>
            <a:ext cx="11160124" cy="233470"/>
          </a:xfrm>
        </p:spPr>
        <p:txBody>
          <a:bodyPr vert="horz" wrap="square" lIns="0" tIns="0" rIns="0" bIns="0" rtlCol="0" anchor="b" anchorCtr="0">
            <a:noAutofit/>
          </a:bodyPr>
          <a:lstStyle>
            <a:lvl1pPr marL="0" indent="0">
              <a:buNone/>
              <a:defRPr lang="de-DE" sz="900" cap="all" spc="50" baseline="0" dirty="0">
                <a:solidFill>
                  <a:schemeClr val="tx1"/>
                </a:solidFill>
                <a:latin typeface="+mj-lt"/>
              </a:defRPr>
            </a:lvl1pPr>
          </a:lstStyle>
          <a:p>
            <a:pPr marL="177800" lvl="0" indent="-177800">
              <a:spcAft>
                <a:spcPts val="0"/>
              </a:spcAft>
            </a:pPr>
            <a:r>
              <a:rPr lang="en-GB"/>
              <a:t>Optionale ÜBERSCHRIFT</a:t>
            </a:r>
          </a:p>
        </p:txBody>
      </p:sp>
    </p:spTree>
    <p:extLst>
      <p:ext uri="{BB962C8B-B14F-4D97-AF65-F5344CB8AC3E}">
        <p14:creationId xmlns:p14="http://schemas.microsoft.com/office/powerpoint/2010/main" val="19652633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Aussage mit Bild">
    <p:bg>
      <p:bgPr>
        <a:solidFill>
          <a:schemeClr val="bg2"/>
        </a:solidFill>
        <a:effectLst/>
      </p:bgPr>
    </p:bg>
    <p:spTree>
      <p:nvGrpSpPr>
        <p:cNvPr id="1" name=""/>
        <p:cNvGrpSpPr/>
        <p:nvPr/>
      </p:nvGrpSpPr>
      <p:grpSpPr>
        <a:xfrm>
          <a:off x="0" y="0"/>
          <a:ext cx="0" cy="0"/>
          <a:chOff x="0" y="0"/>
          <a:chExt cx="0" cy="0"/>
        </a:xfrm>
      </p:grpSpPr>
      <p:sp>
        <p:nvSpPr>
          <p:cNvPr id="16" name="Bildplatzhalter 14">
            <a:extLst>
              <a:ext uri="{FF2B5EF4-FFF2-40B4-BE49-F238E27FC236}">
                <a16:creationId xmlns:a16="http://schemas.microsoft.com/office/drawing/2014/main" id="{8AD5CB64-BBE5-472B-8F61-672865821231}"/>
              </a:ext>
            </a:extLst>
          </p:cNvPr>
          <p:cNvSpPr>
            <a:spLocks noGrp="1"/>
          </p:cNvSpPr>
          <p:nvPr>
            <p:ph type="pic" sz="quarter" idx="14" hasCustomPrompt="1"/>
          </p:nvPr>
        </p:nvSpPr>
        <p:spPr>
          <a:xfrm>
            <a:off x="0" y="0"/>
            <a:ext cx="12192000" cy="6345238"/>
          </a:xfrm>
          <a:solidFill>
            <a:schemeClr val="bg1">
              <a:lumMod val="75000"/>
            </a:schemeClr>
          </a:solidFill>
        </p:spPr>
        <p:txBody>
          <a:bodyPr lIns="72000" tIns="72000" rIns="72000" bIns="72000" anchor="ctr" anchorCtr="0"/>
          <a:lstStyle>
            <a:lvl1pPr marL="0" indent="0" algn="ctr">
              <a:buNone/>
              <a:defRPr sz="1000"/>
            </a:lvl1pPr>
          </a:lstStyle>
          <a:p>
            <a:r>
              <a:rPr lang="de-DE" noProof="0"/>
              <a:t>Bild aus Datei oder der UpSlide Library hier einfügen.</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6" name="Text Placeholder 5">
            <a:extLst>
              <a:ext uri="{FF2B5EF4-FFF2-40B4-BE49-F238E27FC236}">
                <a16:creationId xmlns:a16="http://schemas.microsoft.com/office/drawing/2014/main" id="{6E64213B-8882-4BE9-BD65-92AE66090860}"/>
              </a:ext>
            </a:extLst>
          </p:cNvPr>
          <p:cNvSpPr>
            <a:spLocks noGrp="1"/>
          </p:cNvSpPr>
          <p:nvPr>
            <p:ph type="body" sz="quarter" idx="18" hasCustomPrompt="1"/>
          </p:nvPr>
        </p:nvSpPr>
        <p:spPr>
          <a:xfrm>
            <a:off x="515938" y="1557338"/>
            <a:ext cx="11160125" cy="4787900"/>
          </a:xfrm>
        </p:spPr>
        <p:txBody>
          <a:bodyPr/>
          <a:lstStyle>
            <a:lvl1pPr>
              <a:defRPr sz="9500" b="0">
                <a:solidFill>
                  <a:schemeClr val="bg1"/>
                </a:solidFill>
                <a:latin typeface="+mj-lt"/>
              </a:defRPr>
            </a:lvl1pPr>
          </a:lstStyle>
          <a:p>
            <a:pPr lvl="0"/>
            <a:r>
              <a:rPr lang="de-DE" noProof="0"/>
              <a:t>Aussage</a:t>
            </a:r>
          </a:p>
        </p:txBody>
      </p:sp>
      <p:pic>
        <p:nvPicPr>
          <p:cNvPr id="3" name="Grafik 8">
            <a:extLst>
              <a:ext uri="{FF2B5EF4-FFF2-40B4-BE49-F238E27FC236}">
                <a16:creationId xmlns:a16="http://schemas.microsoft.com/office/drawing/2014/main" id="{F0976B13-E621-5973-EB5C-04FA227CE48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4043978855"/>
      </p:ext>
    </p:extLst>
  </p:cSld>
  <p:clrMapOvr>
    <a:masterClrMapping/>
  </p:clrMapOvr>
  <p:extLst>
    <p:ext uri="{DCECCB84-F9BA-43D5-87BE-67443E8EF086}">
      <p15:sldGuideLst xmlns:p15="http://schemas.microsoft.com/office/powerpoint/2012/main">
        <p15:guide id="3" orient="horz" pos="981">
          <p15:clr>
            <a:srgbClr val="FBAE40"/>
          </p15:clr>
        </p15:guide>
        <p15:guide id="5" orient="horz" pos="39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Aussage färbiger Hintergrund">
    <p:bg>
      <p:bgPr>
        <a:solidFill>
          <a:schemeClr val="bg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6" name="Text Placeholder 5">
            <a:extLst>
              <a:ext uri="{FF2B5EF4-FFF2-40B4-BE49-F238E27FC236}">
                <a16:creationId xmlns:a16="http://schemas.microsoft.com/office/drawing/2014/main" id="{6E64213B-8882-4BE9-BD65-92AE66090860}"/>
              </a:ext>
            </a:extLst>
          </p:cNvPr>
          <p:cNvSpPr>
            <a:spLocks noGrp="1"/>
          </p:cNvSpPr>
          <p:nvPr>
            <p:ph type="body" sz="quarter" idx="18" hasCustomPrompt="1"/>
          </p:nvPr>
        </p:nvSpPr>
        <p:spPr>
          <a:xfrm>
            <a:off x="515938" y="1557338"/>
            <a:ext cx="11160125" cy="4787900"/>
          </a:xfrm>
        </p:spPr>
        <p:txBody>
          <a:bodyPr/>
          <a:lstStyle>
            <a:lvl1pPr>
              <a:defRPr sz="9500" b="0">
                <a:solidFill>
                  <a:schemeClr val="bg1"/>
                </a:solidFill>
                <a:latin typeface="+mj-lt"/>
              </a:defRPr>
            </a:lvl1pPr>
          </a:lstStyle>
          <a:p>
            <a:pPr lvl="0"/>
            <a:r>
              <a:rPr lang="de-DE" noProof="0"/>
              <a:t>Aussage</a:t>
            </a:r>
          </a:p>
        </p:txBody>
      </p:sp>
      <p:pic>
        <p:nvPicPr>
          <p:cNvPr id="3" name="Grafik 8">
            <a:extLst>
              <a:ext uri="{FF2B5EF4-FFF2-40B4-BE49-F238E27FC236}">
                <a16:creationId xmlns:a16="http://schemas.microsoft.com/office/drawing/2014/main" id="{B9D6C0EF-F379-1302-1F07-D0DF006CBE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33909449"/>
      </p:ext>
    </p:extLst>
  </p:cSld>
  <p:clrMapOvr>
    <a:masterClrMapping/>
  </p:clrMapOvr>
  <p:extLst>
    <p:ext uri="{DCECCB84-F9BA-43D5-87BE-67443E8EF086}">
      <p15:sldGuideLst xmlns:p15="http://schemas.microsoft.com/office/powerpoint/2012/main">
        <p15:guide id="3" orient="horz" pos="981">
          <p15:clr>
            <a:srgbClr val="FBAE40"/>
          </p15:clr>
        </p15:guide>
        <p15:guide id="5" orient="horz" pos="39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Zitat färbiger Hintergrund">
    <p:bg>
      <p:bgPr>
        <a:solidFill>
          <a:schemeClr val="bg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9" name="Titel 1">
            <a:extLst>
              <a:ext uri="{FF2B5EF4-FFF2-40B4-BE49-F238E27FC236}">
                <a16:creationId xmlns:a16="http://schemas.microsoft.com/office/drawing/2014/main" id="{EFFB90FC-D4D7-415A-931C-E811F7C815D5}"/>
              </a:ext>
            </a:extLst>
          </p:cNvPr>
          <p:cNvSpPr txBox="1">
            <a:spLocks/>
          </p:cNvSpPr>
          <p:nvPr userDrawn="1"/>
        </p:nvSpPr>
        <p:spPr>
          <a:xfrm>
            <a:off x="1595438" y="1988840"/>
            <a:ext cx="9001122" cy="2101769"/>
          </a:xfrm>
          <a:prstGeom prst="rect">
            <a:avLst/>
          </a:prstGeom>
        </p:spPr>
        <p:txBody>
          <a:bodyPr vert="horz" lIns="0" tIns="0" rIns="0" bIns="0" rtlCol="0" anchor="t">
            <a:noAutofit/>
          </a:bodyPr>
          <a:lstStyle>
            <a:lvl1pPr algn="ctr" defTabSz="914400" rtl="0" eaLnBrk="1" latinLnBrk="0" hangingPunct="1">
              <a:lnSpc>
                <a:spcPct val="107000"/>
              </a:lnSpc>
              <a:spcBef>
                <a:spcPct val="0"/>
              </a:spcBef>
              <a:buNone/>
              <a:defRPr lang="en-US" sz="2400" b="0" kern="1200">
                <a:solidFill>
                  <a:schemeClr val="bg1"/>
                </a:solidFill>
                <a:latin typeface="+mj-lt"/>
                <a:ea typeface="+mj-ea"/>
                <a:cs typeface="Arial" panose="020B0604020202020204" pitchFamily="34" charset="0"/>
              </a:defRPr>
            </a:lvl1pPr>
          </a:lstStyle>
          <a:p>
            <a:r>
              <a:rPr lang="de-DE" noProof="0"/>
              <a:t>Zitat</a:t>
            </a:r>
          </a:p>
        </p:txBody>
      </p:sp>
      <p:sp>
        <p:nvSpPr>
          <p:cNvPr id="11" name="Textplatzhalter 14">
            <a:extLst>
              <a:ext uri="{FF2B5EF4-FFF2-40B4-BE49-F238E27FC236}">
                <a16:creationId xmlns:a16="http://schemas.microsoft.com/office/drawing/2014/main" id="{1740CE66-5B9E-4913-87AA-467C118385EB}"/>
              </a:ext>
            </a:extLst>
          </p:cNvPr>
          <p:cNvSpPr>
            <a:spLocks noGrp="1"/>
          </p:cNvSpPr>
          <p:nvPr>
            <p:ph type="body" sz="quarter" idx="18" hasCustomPrompt="1"/>
          </p:nvPr>
        </p:nvSpPr>
        <p:spPr>
          <a:xfrm>
            <a:off x="1595436" y="4839856"/>
            <a:ext cx="9001126" cy="380681"/>
          </a:xfrm>
        </p:spPr>
        <p:txBody>
          <a:bodyPr anchor="t"/>
          <a:lstStyle>
            <a:lvl1pPr marL="0" indent="0" algn="ctr">
              <a:spcAft>
                <a:spcPts val="0"/>
              </a:spcAft>
              <a:buNone/>
              <a:defRPr sz="850">
                <a:solidFill>
                  <a:schemeClr val="bg1"/>
                </a:solidFill>
                <a:latin typeface="+mj-lt"/>
              </a:defRPr>
            </a:lvl1pPr>
          </a:lstStyle>
          <a:p>
            <a:pPr lvl="0"/>
            <a:r>
              <a:rPr lang="de-DE" noProof="0"/>
              <a:t>Vorname Nachname, Position/Funktion</a:t>
            </a:r>
          </a:p>
        </p:txBody>
      </p:sp>
      <p:pic>
        <p:nvPicPr>
          <p:cNvPr id="14" name="Grafik 8">
            <a:extLst>
              <a:ext uri="{FF2B5EF4-FFF2-40B4-BE49-F238E27FC236}">
                <a16:creationId xmlns:a16="http://schemas.microsoft.com/office/drawing/2014/main" id="{C45B9874-2407-4D4C-A436-B16901B5886A}"/>
              </a:ext>
            </a:extLst>
          </p:cNvPr>
          <p:cNvPicPr>
            <a:picLocks noChangeAspect="1"/>
          </p:cNvPicPr>
          <p:nvPr userDrawn="1"/>
        </p:nvPicPr>
        <p:blipFill>
          <a:blip r:embed="rId2">
            <a:alphaModFix amt="70000"/>
          </a:blip>
          <a:stretch>
            <a:fillRect/>
          </a:stretch>
        </p:blipFill>
        <p:spPr>
          <a:xfrm>
            <a:off x="5864078" y="1357963"/>
            <a:ext cx="463841" cy="359103"/>
          </a:xfrm>
          <a:prstGeom prst="rect">
            <a:avLst/>
          </a:prstGeom>
        </p:spPr>
      </p:pic>
      <p:pic>
        <p:nvPicPr>
          <p:cNvPr id="15" name="Grafik 10">
            <a:extLst>
              <a:ext uri="{FF2B5EF4-FFF2-40B4-BE49-F238E27FC236}">
                <a16:creationId xmlns:a16="http://schemas.microsoft.com/office/drawing/2014/main" id="{27769EA0-F75F-4CF3-B08E-5D3E392F2E69}"/>
              </a:ext>
            </a:extLst>
          </p:cNvPr>
          <p:cNvPicPr>
            <a:picLocks noChangeAspect="1"/>
          </p:cNvPicPr>
          <p:nvPr userDrawn="1"/>
        </p:nvPicPr>
        <p:blipFill>
          <a:blip r:embed="rId3"/>
          <a:srcRect/>
          <a:stretch/>
        </p:blipFill>
        <p:spPr>
          <a:xfrm>
            <a:off x="5864078" y="4221088"/>
            <a:ext cx="463841" cy="353073"/>
          </a:xfrm>
          <a:prstGeom prst="rect">
            <a:avLst/>
          </a:prstGeom>
        </p:spPr>
      </p:pic>
      <p:pic>
        <p:nvPicPr>
          <p:cNvPr id="3" name="Grafik 8">
            <a:extLst>
              <a:ext uri="{FF2B5EF4-FFF2-40B4-BE49-F238E27FC236}">
                <a16:creationId xmlns:a16="http://schemas.microsoft.com/office/drawing/2014/main" id="{41AD2F03-B30E-C9BF-1FE6-02972F91FF0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992671901"/>
      </p:ext>
    </p:extLst>
  </p:cSld>
  <p:clrMapOvr>
    <a:masterClrMapping/>
  </p:clrMapOvr>
  <p:extLst>
    <p:ext uri="{DCECCB84-F9BA-43D5-87BE-67443E8EF086}">
      <p15:sldGuideLst xmlns:p15="http://schemas.microsoft.com/office/powerpoint/2012/main">
        <p15:guide id="9" pos="1005">
          <p15:clr>
            <a:srgbClr val="FBAE40"/>
          </p15:clr>
        </p15:guide>
        <p15:guide id="10" pos="667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Zitat mit Bild + färbiger Hintergrund">
    <p:bg>
      <p:bgPr>
        <a:solidFill>
          <a:schemeClr val="bg2"/>
        </a:solidFill>
        <a:effectLst/>
      </p:bgPr>
    </p:bg>
    <p:spTree>
      <p:nvGrpSpPr>
        <p:cNvPr id="1" name=""/>
        <p:cNvGrpSpPr/>
        <p:nvPr/>
      </p:nvGrpSpPr>
      <p:grpSpPr>
        <a:xfrm>
          <a:off x="0" y="0"/>
          <a:ext cx="0" cy="0"/>
          <a:chOff x="0" y="0"/>
          <a:chExt cx="0" cy="0"/>
        </a:xfrm>
      </p:grpSpPr>
      <p:sp>
        <p:nvSpPr>
          <p:cNvPr id="16" name="Bildplatzhalter 18">
            <a:extLst>
              <a:ext uri="{FF2B5EF4-FFF2-40B4-BE49-F238E27FC236}">
                <a16:creationId xmlns:a16="http://schemas.microsoft.com/office/drawing/2014/main" id="{987C274D-63FB-47A3-A6DB-15F32AB802B3}"/>
              </a:ext>
            </a:extLst>
          </p:cNvPr>
          <p:cNvSpPr>
            <a:spLocks noGrp="1"/>
          </p:cNvSpPr>
          <p:nvPr>
            <p:ph type="pic" sz="quarter" idx="14" hasCustomPrompt="1"/>
          </p:nvPr>
        </p:nvSpPr>
        <p:spPr>
          <a:xfrm>
            <a:off x="7680324" y="0"/>
            <a:ext cx="4511675" cy="6857999"/>
          </a:xfrm>
          <a:custGeom>
            <a:avLst/>
            <a:gdLst>
              <a:gd name="connsiteX0" fmla="*/ 0 w 4511675"/>
              <a:gd name="connsiteY0" fmla="*/ 0 h 6867524"/>
              <a:gd name="connsiteX1" fmla="*/ 4511675 w 4511675"/>
              <a:gd name="connsiteY1" fmla="*/ 0 h 6867524"/>
              <a:gd name="connsiteX2" fmla="*/ 4511675 w 4511675"/>
              <a:gd name="connsiteY2" fmla="*/ 6867524 h 6867524"/>
              <a:gd name="connsiteX3" fmla="*/ 0 w 4511675"/>
              <a:gd name="connsiteY3" fmla="*/ 6867524 h 6867524"/>
              <a:gd name="connsiteX4" fmla="*/ 0 w 4511675"/>
              <a:gd name="connsiteY4" fmla="*/ 6246953 h 6867524"/>
              <a:gd name="connsiteX5" fmla="*/ 3074270 w 4511675"/>
              <a:gd name="connsiteY5" fmla="*/ 6246953 h 6867524"/>
              <a:gd name="connsiteX6" fmla="*/ 4286570 w 4511675"/>
              <a:gd name="connsiteY6" fmla="*/ 5033059 h 6867524"/>
              <a:gd name="connsiteX7" fmla="*/ 4286570 w 4511675"/>
              <a:gd name="connsiteY7" fmla="*/ 1 h 6867524"/>
              <a:gd name="connsiteX8" fmla="*/ 4248495 w 4511675"/>
              <a:gd name="connsiteY8" fmla="*/ 1 h 6867524"/>
              <a:gd name="connsiteX9" fmla="*/ 4248495 w 4511675"/>
              <a:gd name="connsiteY9" fmla="*/ 5033059 h 6867524"/>
              <a:gd name="connsiteX10" fmla="*/ 3074270 w 4511675"/>
              <a:gd name="connsiteY10" fmla="*/ 6208866 h 6867524"/>
              <a:gd name="connsiteX11" fmla="*/ 0 w 4511675"/>
              <a:gd name="connsiteY11" fmla="*/ 6208866 h 6867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11675" h="6867524">
                <a:moveTo>
                  <a:pt x="0" y="0"/>
                </a:moveTo>
                <a:lnTo>
                  <a:pt x="4511675" y="0"/>
                </a:lnTo>
                <a:lnTo>
                  <a:pt x="4511675" y="6867524"/>
                </a:lnTo>
                <a:lnTo>
                  <a:pt x="0" y="6867524"/>
                </a:lnTo>
                <a:lnTo>
                  <a:pt x="0" y="6246953"/>
                </a:lnTo>
                <a:lnTo>
                  <a:pt x="3074270" y="6246953"/>
                </a:lnTo>
                <a:cubicBezTo>
                  <a:pt x="3742735" y="6246953"/>
                  <a:pt x="4286570" y="5702404"/>
                  <a:pt x="4286570" y="5033059"/>
                </a:cubicBezTo>
                <a:lnTo>
                  <a:pt x="4286570" y="1"/>
                </a:lnTo>
                <a:lnTo>
                  <a:pt x="4248495" y="1"/>
                </a:lnTo>
                <a:lnTo>
                  <a:pt x="4248495" y="5033059"/>
                </a:lnTo>
                <a:cubicBezTo>
                  <a:pt x="4248495" y="5681393"/>
                  <a:pt x="3721744" y="6208866"/>
                  <a:pt x="3074270" y="6208866"/>
                </a:cubicBezTo>
                <a:lnTo>
                  <a:pt x="0" y="6208866"/>
                </a:lnTo>
                <a:close/>
              </a:path>
            </a:pathLst>
          </a:custGeom>
          <a:solidFill>
            <a:schemeClr val="bg1">
              <a:lumMod val="75000"/>
            </a:schemeClr>
          </a:solidFill>
        </p:spPr>
        <p:txBody>
          <a:bodyPr wrap="square" lIns="72000" tIns="72000" rIns="72000" bIns="72000" anchor="ctr" anchorCtr="0">
            <a:noAutofit/>
          </a:bodyPr>
          <a:lstStyle>
            <a:lvl1pPr marL="0" indent="0" algn="ctr">
              <a:buNone/>
              <a:defRPr sz="1000"/>
            </a:lvl1pPr>
          </a:lstStyle>
          <a:p>
            <a:r>
              <a:rPr lang="de-DE" noProof="0"/>
              <a:t>Bild hinzufügen durch Klicken auf das Symbol</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9" name="Titel 1">
            <a:extLst>
              <a:ext uri="{FF2B5EF4-FFF2-40B4-BE49-F238E27FC236}">
                <a16:creationId xmlns:a16="http://schemas.microsoft.com/office/drawing/2014/main" id="{EFFB90FC-D4D7-415A-931C-E811F7C815D5}"/>
              </a:ext>
            </a:extLst>
          </p:cNvPr>
          <p:cNvSpPr txBox="1">
            <a:spLocks/>
          </p:cNvSpPr>
          <p:nvPr userDrawn="1"/>
        </p:nvSpPr>
        <p:spPr>
          <a:xfrm>
            <a:off x="1200150" y="2600325"/>
            <a:ext cx="6254749" cy="3205163"/>
          </a:xfrm>
          <a:prstGeom prst="rect">
            <a:avLst/>
          </a:prstGeom>
        </p:spPr>
        <p:txBody>
          <a:bodyPr vert="horz" lIns="0" tIns="0" rIns="0" bIns="0" rtlCol="0" anchor="t">
            <a:noAutofit/>
          </a:bodyPr>
          <a:lstStyle>
            <a:lvl1pPr algn="ctr" defTabSz="914400" rtl="0" eaLnBrk="1" latinLnBrk="0" hangingPunct="1">
              <a:lnSpc>
                <a:spcPct val="107000"/>
              </a:lnSpc>
              <a:spcBef>
                <a:spcPct val="0"/>
              </a:spcBef>
              <a:buNone/>
              <a:defRPr lang="en-US" sz="2400" b="0" kern="1200">
                <a:solidFill>
                  <a:schemeClr val="bg1"/>
                </a:solidFill>
                <a:latin typeface="+mj-lt"/>
                <a:ea typeface="+mj-ea"/>
                <a:cs typeface="Arial" panose="020B0604020202020204" pitchFamily="34" charset="0"/>
              </a:defRPr>
            </a:lvl1pPr>
          </a:lstStyle>
          <a:p>
            <a:pPr algn="l"/>
            <a:r>
              <a:rPr lang="de-DE" noProof="0"/>
              <a:t>Zitat</a:t>
            </a:r>
          </a:p>
        </p:txBody>
      </p:sp>
      <p:sp>
        <p:nvSpPr>
          <p:cNvPr id="17" name="Grafik 4">
            <a:extLst>
              <a:ext uri="{FF2B5EF4-FFF2-40B4-BE49-F238E27FC236}">
                <a16:creationId xmlns:a16="http://schemas.microsoft.com/office/drawing/2014/main" id="{BF78B46E-2A73-499A-A0EA-77DC40EB67E3}"/>
              </a:ext>
            </a:extLst>
          </p:cNvPr>
          <p:cNvSpPr/>
          <p:nvPr userDrawn="1"/>
        </p:nvSpPr>
        <p:spPr>
          <a:xfrm>
            <a:off x="-1" y="1"/>
            <a:ext cx="11966576" cy="6237287"/>
          </a:xfrm>
          <a:custGeom>
            <a:avLst/>
            <a:gdLst>
              <a:gd name="connsiteX0" fmla="*/ 10754594 w 11966894"/>
              <a:gd name="connsiteY0" fmla="*/ 6246952 h 6246951"/>
              <a:gd name="connsiteX1" fmla="*/ 0 w 11966894"/>
              <a:gd name="connsiteY1" fmla="*/ 6246952 h 6246951"/>
              <a:gd name="connsiteX2" fmla="*/ 0 w 11966894"/>
              <a:gd name="connsiteY2" fmla="*/ 6208865 h 6246951"/>
              <a:gd name="connsiteX3" fmla="*/ 10754594 w 11966894"/>
              <a:gd name="connsiteY3" fmla="*/ 6208865 h 6246951"/>
              <a:gd name="connsiteX4" fmla="*/ 11928819 w 11966894"/>
              <a:gd name="connsiteY4" fmla="*/ 5033058 h 6246951"/>
              <a:gd name="connsiteX5" fmla="*/ 11928819 w 11966894"/>
              <a:gd name="connsiteY5" fmla="*/ 0 h 6246951"/>
              <a:gd name="connsiteX6" fmla="*/ 11966894 w 11966894"/>
              <a:gd name="connsiteY6" fmla="*/ 0 h 6246951"/>
              <a:gd name="connsiteX7" fmla="*/ 11966894 w 11966894"/>
              <a:gd name="connsiteY7" fmla="*/ 5033058 h 6246951"/>
              <a:gd name="connsiteX8" fmla="*/ 10754594 w 11966894"/>
              <a:gd name="connsiteY8" fmla="*/ 6246952 h 6246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66894" h="6246951">
                <a:moveTo>
                  <a:pt x="10754594" y="6246952"/>
                </a:moveTo>
                <a:lnTo>
                  <a:pt x="0" y="6246952"/>
                </a:lnTo>
                <a:lnTo>
                  <a:pt x="0" y="6208865"/>
                </a:lnTo>
                <a:lnTo>
                  <a:pt x="10754594" y="6208865"/>
                </a:lnTo>
                <a:cubicBezTo>
                  <a:pt x="11402068" y="6208865"/>
                  <a:pt x="11928819" y="5681392"/>
                  <a:pt x="11928819" y="5033058"/>
                </a:cubicBezTo>
                <a:lnTo>
                  <a:pt x="11928819" y="0"/>
                </a:lnTo>
                <a:lnTo>
                  <a:pt x="11966894" y="0"/>
                </a:lnTo>
                <a:lnTo>
                  <a:pt x="11966894" y="5033058"/>
                </a:lnTo>
                <a:cubicBezTo>
                  <a:pt x="11966894" y="5702403"/>
                  <a:pt x="11423059" y="6246952"/>
                  <a:pt x="10754594" y="6246952"/>
                </a:cubicBezTo>
                <a:close/>
              </a:path>
            </a:pathLst>
          </a:custGeom>
          <a:solidFill>
            <a:schemeClr val="bg1"/>
          </a:solidFill>
          <a:ln w="12687" cap="flat">
            <a:noFill/>
            <a:prstDash val="solid"/>
            <a:miter/>
          </a:ln>
        </p:spPr>
        <p:txBody>
          <a:bodyPr rtlCol="0" anchor="ctr"/>
          <a:lstStyle/>
          <a:p>
            <a:endParaRPr lang="de-DE" noProof="0"/>
          </a:p>
        </p:txBody>
      </p:sp>
      <p:sp>
        <p:nvSpPr>
          <p:cNvPr id="18" name="Textplatzhalter 14">
            <a:extLst>
              <a:ext uri="{FF2B5EF4-FFF2-40B4-BE49-F238E27FC236}">
                <a16:creationId xmlns:a16="http://schemas.microsoft.com/office/drawing/2014/main" id="{5C403FD2-F42B-4682-A9B7-9862125428A2}"/>
              </a:ext>
            </a:extLst>
          </p:cNvPr>
          <p:cNvSpPr>
            <a:spLocks noGrp="1"/>
          </p:cNvSpPr>
          <p:nvPr>
            <p:ph type="body" sz="quarter" idx="19" hasCustomPrompt="1"/>
          </p:nvPr>
        </p:nvSpPr>
        <p:spPr>
          <a:xfrm>
            <a:off x="7970042" y="5407818"/>
            <a:ext cx="3347246" cy="397670"/>
          </a:xfrm>
        </p:spPr>
        <p:txBody>
          <a:bodyPr anchor="b"/>
          <a:lstStyle>
            <a:lvl1pPr marL="0" indent="0">
              <a:spcAft>
                <a:spcPts val="0"/>
              </a:spcAft>
              <a:buNone/>
              <a:defRPr sz="850">
                <a:solidFill>
                  <a:schemeClr val="bg1"/>
                </a:solidFill>
                <a:latin typeface="+mj-lt"/>
              </a:defRPr>
            </a:lvl1pPr>
          </a:lstStyle>
          <a:p>
            <a:pPr lvl="0"/>
            <a:r>
              <a:rPr lang="de-DE" noProof="0"/>
              <a:t>Vorname Nachname, Position/Funktion</a:t>
            </a:r>
          </a:p>
        </p:txBody>
      </p:sp>
      <p:pic>
        <p:nvPicPr>
          <p:cNvPr id="3" name="Grafik 8">
            <a:extLst>
              <a:ext uri="{FF2B5EF4-FFF2-40B4-BE49-F238E27FC236}">
                <a16:creationId xmlns:a16="http://schemas.microsoft.com/office/drawing/2014/main" id="{AF07CBBF-AACE-1FEC-149E-BAFF30168CB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3874665742"/>
      </p:ext>
    </p:extLst>
  </p:cSld>
  <p:clrMapOvr>
    <a:masterClrMapping/>
  </p:clrMapOvr>
  <p:extLst>
    <p:ext uri="{DCECCB84-F9BA-43D5-87BE-67443E8EF086}">
      <p15:sldGuideLst xmlns:p15="http://schemas.microsoft.com/office/powerpoint/2012/main">
        <p15:guide id="5" orient="horz" pos="3997">
          <p15:clr>
            <a:srgbClr val="FBAE40"/>
          </p15:clr>
        </p15:guide>
        <p15:guide id="9" pos="756">
          <p15:clr>
            <a:srgbClr val="FBAE40"/>
          </p15:clr>
        </p15:guide>
        <p15:guide id="10" pos="6675">
          <p15:clr>
            <a:srgbClr val="FBAE40"/>
          </p15:clr>
        </p15:guide>
        <p15:guide id="11" orient="horz" pos="365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Großer Text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8" y="2241550"/>
            <a:ext cx="6948487" cy="4105275"/>
          </a:xfrm>
        </p:spPr>
        <p:txBody>
          <a:bodyPr/>
          <a:lstStyle>
            <a:lvl1pPr>
              <a:defRPr sz="2400">
                <a:solidFill>
                  <a:schemeClr val="bg1"/>
                </a:solidFill>
              </a:defRPr>
            </a:lvl1pPr>
            <a:lvl2pPr marL="270000" indent="-270000">
              <a:buClr>
                <a:schemeClr val="bg1"/>
              </a:buClr>
              <a:defRPr sz="2400">
                <a:solidFill>
                  <a:schemeClr val="bg1"/>
                </a:solidFill>
              </a:defRPr>
            </a:lvl2pPr>
            <a:lvl3pPr marL="540000" indent="-270000">
              <a:buClr>
                <a:schemeClr val="bg1"/>
              </a:buClr>
              <a:defRPr sz="2400">
                <a:solidFill>
                  <a:schemeClr val="bg1"/>
                </a:solidFill>
              </a:defRPr>
            </a:lvl3pPr>
            <a:lvl4pPr marL="810000" indent="-270000">
              <a:buClr>
                <a:schemeClr val="bg1"/>
              </a:buClr>
              <a:defRPr sz="2400">
                <a:solidFill>
                  <a:schemeClr val="bg1"/>
                </a:solidFill>
              </a:defRPr>
            </a:lvl4pPr>
            <a:lvl5pPr marL="1080000" indent="-270000">
              <a:buClr>
                <a:schemeClr val="bg1"/>
              </a:buClr>
              <a:defRPr sz="24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3" name="Grafik 8">
            <a:extLst>
              <a:ext uri="{FF2B5EF4-FFF2-40B4-BE49-F238E27FC236}">
                <a16:creationId xmlns:a16="http://schemas.microsoft.com/office/drawing/2014/main" id="{C9B28FC4-D85A-4526-FF31-FCAE7AD121A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826171261"/>
      </p:ext>
    </p:extLst>
  </p:cSld>
  <p:clrMapOvr>
    <a:masterClrMapping/>
  </p:clrMapOvr>
  <p:extLst>
    <p:ext uri="{DCECCB84-F9BA-43D5-87BE-67443E8EF086}">
      <p15:sldGuideLst xmlns:p15="http://schemas.microsoft.com/office/powerpoint/2012/main">
        <p15:guide id="2" orient="horz" pos="164">
          <p15:clr>
            <a:srgbClr val="FBAE40"/>
          </p15:clr>
        </p15:guide>
        <p15:guide id="5" orient="horz" pos="3997">
          <p15:clr>
            <a:srgbClr val="FBAE40"/>
          </p15:clr>
        </p15:guide>
        <p15:guide id="6" orient="horz" pos="323">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oßer Text auf Weiß">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8" y="2241550"/>
            <a:ext cx="6948487" cy="4105275"/>
          </a:xfrm>
        </p:spPr>
        <p:txBody>
          <a:bodyPr/>
          <a:lstStyle>
            <a:lvl1pPr>
              <a:defRPr sz="2400">
                <a:solidFill>
                  <a:schemeClr val="tx1"/>
                </a:solidFill>
              </a:defRPr>
            </a:lvl1pPr>
            <a:lvl2pPr marL="270000" indent="-270000">
              <a:buClr>
                <a:schemeClr val="tx1"/>
              </a:buClr>
              <a:defRPr sz="2400">
                <a:solidFill>
                  <a:schemeClr val="tx1"/>
                </a:solidFill>
              </a:defRPr>
            </a:lvl2pPr>
            <a:lvl3pPr marL="540000" indent="-270000">
              <a:buClr>
                <a:schemeClr val="tx1"/>
              </a:buClr>
              <a:defRPr sz="2400">
                <a:solidFill>
                  <a:schemeClr val="tx1"/>
                </a:solidFill>
              </a:defRPr>
            </a:lvl3pPr>
            <a:lvl4pPr marL="810000" indent="-270000">
              <a:buClr>
                <a:schemeClr val="tx1"/>
              </a:buClr>
              <a:defRPr sz="2400">
                <a:solidFill>
                  <a:schemeClr val="tx1"/>
                </a:solidFill>
              </a:defRPr>
            </a:lvl4pPr>
            <a:lvl5pPr marL="1080000" indent="-270000">
              <a:buClr>
                <a:schemeClr val="tx1"/>
              </a:buClr>
              <a:defRPr sz="24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3347984281"/>
      </p:ext>
    </p:extLst>
  </p:cSld>
  <p:clrMapOvr>
    <a:masterClrMapping/>
  </p:clrMapOvr>
  <p:extLst>
    <p:ext uri="{DCECCB84-F9BA-43D5-87BE-67443E8EF086}">
      <p15:sldGuideLst xmlns:p15="http://schemas.microsoft.com/office/powerpoint/2012/main">
        <p15:guide id="5" orient="horz" pos="39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ext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6203949" y="2241551"/>
            <a:ext cx="5472111" cy="4103688"/>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3" name="Grafik 8">
            <a:extLst>
              <a:ext uri="{FF2B5EF4-FFF2-40B4-BE49-F238E27FC236}">
                <a16:creationId xmlns:a16="http://schemas.microsoft.com/office/drawing/2014/main" id="{042D9E83-6774-4DBE-D69C-44DC1C56EB1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718173556"/>
      </p:ext>
    </p:extLst>
  </p:cSld>
  <p:clrMapOvr>
    <a:masterClrMapping/>
  </p:clrMapOvr>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auf Weiß">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6203949" y="2241551"/>
            <a:ext cx="5472111" cy="4103688"/>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3194712297"/>
      </p:ext>
    </p:extLst>
  </p:cSld>
  <p:clrMapOvr>
    <a:masterClrMapping/>
  </p:clrMapOvr>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Charts auf Weiß">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6" name="Chart Placeholder 5">
            <a:extLst>
              <a:ext uri="{FF2B5EF4-FFF2-40B4-BE49-F238E27FC236}">
                <a16:creationId xmlns:a16="http://schemas.microsoft.com/office/drawing/2014/main" id="{77FD2252-D670-FB6D-0AA7-BD13C82E727C}"/>
              </a:ext>
            </a:extLst>
          </p:cNvPr>
          <p:cNvSpPr>
            <a:spLocks noGrp="1"/>
          </p:cNvSpPr>
          <p:nvPr>
            <p:ph type="chart" sz="quarter" idx="18"/>
          </p:nvPr>
        </p:nvSpPr>
        <p:spPr>
          <a:xfrm>
            <a:off x="515938" y="2492375"/>
            <a:ext cx="5472112" cy="3673475"/>
          </a:xfrm>
        </p:spPr>
        <p:txBody>
          <a:bodyPr tIns="108000"/>
          <a:lstStyle>
            <a:lvl1pPr algn="ctr">
              <a:defRPr/>
            </a:lvl1pPr>
          </a:lstStyle>
          <a:p>
            <a:r>
              <a:rPr lang="de-DE"/>
              <a:t>Diagramm durch Klicken auf Symbol hinzufügen</a:t>
            </a:r>
            <a:endParaRPr lang="en-DE"/>
          </a:p>
        </p:txBody>
      </p:sp>
      <p:sp>
        <p:nvSpPr>
          <p:cNvPr id="8" name="Chart Placeholder 5">
            <a:extLst>
              <a:ext uri="{FF2B5EF4-FFF2-40B4-BE49-F238E27FC236}">
                <a16:creationId xmlns:a16="http://schemas.microsoft.com/office/drawing/2014/main" id="{FB0656DE-F1D2-5080-83AD-D2C255F74ED5}"/>
              </a:ext>
            </a:extLst>
          </p:cNvPr>
          <p:cNvSpPr>
            <a:spLocks noGrp="1"/>
          </p:cNvSpPr>
          <p:nvPr>
            <p:ph type="chart" sz="quarter" idx="19"/>
          </p:nvPr>
        </p:nvSpPr>
        <p:spPr>
          <a:xfrm>
            <a:off x="6203950" y="2492375"/>
            <a:ext cx="5472112" cy="3673475"/>
          </a:xfrm>
        </p:spPr>
        <p:txBody>
          <a:bodyPr tIns="108000"/>
          <a:lstStyle>
            <a:lvl1pPr algn="ctr">
              <a:defRPr/>
            </a:lvl1pPr>
          </a:lstStyle>
          <a:p>
            <a:r>
              <a:rPr lang="de-DE"/>
              <a:t>Diagramm durch Klicken auf Symbol hinzufügen</a:t>
            </a:r>
            <a:endParaRPr lang="en-DE"/>
          </a:p>
        </p:txBody>
      </p:sp>
      <p:sp>
        <p:nvSpPr>
          <p:cNvPr id="10" name="Text Placeholder 9">
            <a:extLst>
              <a:ext uri="{FF2B5EF4-FFF2-40B4-BE49-F238E27FC236}">
                <a16:creationId xmlns:a16="http://schemas.microsoft.com/office/drawing/2014/main" id="{25DBC6D7-605A-CAB9-FC85-DC04AC30C537}"/>
              </a:ext>
            </a:extLst>
          </p:cNvPr>
          <p:cNvSpPr>
            <a:spLocks noGrp="1"/>
          </p:cNvSpPr>
          <p:nvPr>
            <p:ph type="body" sz="quarter" idx="20" hasCustomPrompt="1"/>
          </p:nvPr>
        </p:nvSpPr>
        <p:spPr>
          <a:xfrm>
            <a:off x="515938" y="2060575"/>
            <a:ext cx="5472112" cy="180975"/>
          </a:xfrm>
        </p:spPr>
        <p:txBody>
          <a:bodyPr/>
          <a:lstStyle>
            <a:lvl1pPr>
              <a:defRPr sz="1400"/>
            </a:lvl1pPr>
          </a:lstStyle>
          <a:p>
            <a:pPr lvl="0"/>
            <a:r>
              <a:rPr lang="en-US"/>
              <a:t>Chart Title</a:t>
            </a:r>
            <a:endParaRPr lang="en-DE"/>
          </a:p>
        </p:txBody>
      </p:sp>
      <p:sp>
        <p:nvSpPr>
          <p:cNvPr id="12" name="Text Placeholder 9">
            <a:extLst>
              <a:ext uri="{FF2B5EF4-FFF2-40B4-BE49-F238E27FC236}">
                <a16:creationId xmlns:a16="http://schemas.microsoft.com/office/drawing/2014/main" id="{3801862C-47B1-DF45-3DD0-C76C215F87C9}"/>
              </a:ext>
            </a:extLst>
          </p:cNvPr>
          <p:cNvSpPr>
            <a:spLocks noGrp="1"/>
          </p:cNvSpPr>
          <p:nvPr>
            <p:ph type="body" sz="quarter" idx="21" hasCustomPrompt="1"/>
          </p:nvPr>
        </p:nvSpPr>
        <p:spPr>
          <a:xfrm>
            <a:off x="6203951" y="2060575"/>
            <a:ext cx="5472112" cy="180975"/>
          </a:xfrm>
        </p:spPr>
        <p:txBody>
          <a:bodyPr/>
          <a:lstStyle>
            <a:lvl1pPr>
              <a:defRPr sz="1400"/>
            </a:lvl1pPr>
          </a:lstStyle>
          <a:p>
            <a:pPr lvl="0"/>
            <a:r>
              <a:rPr lang="en-US"/>
              <a:t>Chart Title</a:t>
            </a:r>
            <a:endParaRPr lang="en-DE"/>
          </a:p>
        </p:txBody>
      </p:sp>
    </p:spTree>
    <p:extLst>
      <p:ext uri="{BB962C8B-B14F-4D97-AF65-F5344CB8AC3E}">
        <p14:creationId xmlns:p14="http://schemas.microsoft.com/office/powerpoint/2010/main" val="182626414"/>
      </p:ext>
    </p:extLst>
  </p:cSld>
  <p:clrMapOvr>
    <a:masterClrMapping/>
  </p:clrMapOvr>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p15:clr>
            <a:srgbClr val="FBAE40"/>
          </p15:clr>
        </p15:guide>
        <p15:guide id="10" pos="3772">
          <p15:clr>
            <a:srgbClr val="FBAE40"/>
          </p15:clr>
        </p15:guide>
        <p15:guide id="11" orient="horz" pos="1570">
          <p15:clr>
            <a:srgbClr val="FBAE40"/>
          </p15:clr>
        </p15:guide>
        <p15:guide id="12" orient="horz" pos="1298">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 Bild (rechts) auf Weiß">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515939" y="620713"/>
            <a:ext cx="4103686" cy="755650"/>
          </a:xfrm>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4103686" cy="4103774"/>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3119684300"/>
      </p:ext>
    </p:extLst>
  </p:cSld>
  <p:clrMapOvr>
    <a:masterClrMapping/>
  </p:clrMapOvr>
  <p:extLst>
    <p:ext uri="{DCECCB84-F9BA-43D5-87BE-67443E8EF086}">
      <p15:sldGuideLst xmlns:p15="http://schemas.microsoft.com/office/powerpoint/2012/main">
        <p15:guide id="2" orient="horz" pos="164">
          <p15:clr>
            <a:srgbClr val="FBAE40"/>
          </p15:clr>
        </p15:guide>
        <p15:guide id="5" orient="horz" pos="3997">
          <p15:clr>
            <a:srgbClr val="FBAE40"/>
          </p15:clr>
        </p15:guide>
        <p15:guide id="9" pos="3908">
          <p15:clr>
            <a:srgbClr val="FBAE40"/>
          </p15:clr>
        </p15:guide>
        <p15:guide id="10" pos="2978">
          <p15:clr>
            <a:srgbClr val="FBAE40"/>
          </p15:clr>
        </p15:guide>
        <p15:guide id="11" pos="291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ext + Bild (rechts)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515939" y="620713"/>
            <a:ext cx="4103686" cy="755650"/>
          </a:xfrm>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4103686" cy="4103774"/>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pic>
        <p:nvPicPr>
          <p:cNvPr id="3" name="Grafik 8">
            <a:extLst>
              <a:ext uri="{FF2B5EF4-FFF2-40B4-BE49-F238E27FC236}">
                <a16:creationId xmlns:a16="http://schemas.microsoft.com/office/drawing/2014/main" id="{DF94AC47-DF1F-6C44-5EAA-4F2DB013B7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976830194"/>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2978">
          <p15:clr>
            <a:srgbClr val="FBAE40"/>
          </p15:clr>
        </p15:guide>
        <p15:guide id="11" pos="291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 Bild (links) auf Weiß">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7680325" y="620713"/>
            <a:ext cx="3995738" cy="755650"/>
          </a:xfrm>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7680324" y="260350"/>
            <a:ext cx="3995738"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7680325" y="2241551"/>
            <a:ext cx="3995735" cy="4103688"/>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484ECA93-32D5-42D9-8406-FC7049B3F285}"/>
              </a:ext>
            </a:extLst>
          </p:cNvPr>
          <p:cNvSpPr>
            <a:spLocks noGrp="1"/>
          </p:cNvSpPr>
          <p:nvPr>
            <p:ph type="pic" sz="quarter" idx="20" hasCustomPrompt="1"/>
          </p:nvPr>
        </p:nvSpPr>
        <p:spPr>
          <a:xfrm>
            <a:off x="515938" y="620713"/>
            <a:ext cx="6948487" cy="5724525"/>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538868016"/>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ext + Bild (links)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a:xfrm>
            <a:off x="7680325" y="620713"/>
            <a:ext cx="3995738" cy="755650"/>
          </a:xfrm>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7680324" y="260350"/>
            <a:ext cx="3995738"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7680325" y="2241551"/>
            <a:ext cx="3995735" cy="4103688"/>
          </a:xfrm>
        </p:spPr>
        <p:txBody>
          <a:bodyPr/>
          <a:lstStyle>
            <a:lvl1pPr>
              <a:defRPr sz="16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600">
                <a:solidFill>
                  <a:schemeClr val="bg1"/>
                </a:solidFill>
              </a:defRPr>
            </a:lvl4pPr>
            <a:lvl5pPr>
              <a:buClr>
                <a:schemeClr val="bg1"/>
              </a:buClr>
              <a:defRPr sz="16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484ECA93-32D5-42D9-8406-FC7049B3F285}"/>
              </a:ext>
            </a:extLst>
          </p:cNvPr>
          <p:cNvSpPr>
            <a:spLocks noGrp="1"/>
          </p:cNvSpPr>
          <p:nvPr>
            <p:ph type="pic" sz="quarter" idx="20" hasCustomPrompt="1"/>
          </p:nvPr>
        </p:nvSpPr>
        <p:spPr>
          <a:xfrm>
            <a:off x="515938" y="620713"/>
            <a:ext cx="6948487" cy="5724525"/>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pic>
        <p:nvPicPr>
          <p:cNvPr id="3" name="Grafik 8">
            <a:extLst>
              <a:ext uri="{FF2B5EF4-FFF2-40B4-BE49-F238E27FC236}">
                <a16:creationId xmlns:a16="http://schemas.microsoft.com/office/drawing/2014/main" id="{9549F02C-F4A6-2D81-3223-A5EDE557C0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429514839"/>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 2 Bild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4329113"/>
            <a:ext cx="5472112" cy="2016212"/>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6203949" y="4329113"/>
            <a:ext cx="5472111"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Bildplatzhalter 6">
            <a:extLst>
              <a:ext uri="{FF2B5EF4-FFF2-40B4-BE49-F238E27FC236}">
                <a16:creationId xmlns:a16="http://schemas.microsoft.com/office/drawing/2014/main" id="{E3E050E5-04E9-492A-B0A7-6CF29DB42D9A}"/>
              </a:ext>
            </a:extLst>
          </p:cNvPr>
          <p:cNvSpPr>
            <a:spLocks noGrp="1"/>
          </p:cNvSpPr>
          <p:nvPr>
            <p:ph type="pic" sz="quarter" idx="14" hasCustomPrompt="1"/>
          </p:nvPr>
        </p:nvSpPr>
        <p:spPr>
          <a:xfrm>
            <a:off x="515937" y="1376362"/>
            <a:ext cx="5472113"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2" name="Bildplatzhalter 6">
            <a:extLst>
              <a:ext uri="{FF2B5EF4-FFF2-40B4-BE49-F238E27FC236}">
                <a16:creationId xmlns:a16="http://schemas.microsoft.com/office/drawing/2014/main" id="{3A96A1CF-07F5-4873-A9F4-5B5D9EE1A805}"/>
              </a:ext>
            </a:extLst>
          </p:cNvPr>
          <p:cNvSpPr>
            <a:spLocks noGrp="1"/>
          </p:cNvSpPr>
          <p:nvPr>
            <p:ph type="pic" sz="quarter" idx="20" hasCustomPrompt="1"/>
          </p:nvPr>
        </p:nvSpPr>
        <p:spPr>
          <a:xfrm>
            <a:off x="6202769" y="1378980"/>
            <a:ext cx="5472111"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1825589150"/>
      </p:ext>
    </p:extLst>
  </p:cSld>
  <p:clrMapOvr>
    <a:masterClrMapping/>
  </p:clrMapOvr>
  <p:extLst>
    <p:ext uri="{DCECCB84-F9BA-43D5-87BE-67443E8EF086}">
      <p15:sldGuideLst xmlns:p15="http://schemas.microsoft.com/office/powerpoint/2012/main">
        <p15:guide id="5" orient="horz" pos="3997">
          <p15:clr>
            <a:srgbClr val="FBAE40"/>
          </p15:clr>
        </p15:guide>
        <p15:guide id="6" orient="horz" pos="2727">
          <p15:clr>
            <a:srgbClr val="FBAE40"/>
          </p15:clr>
        </p15:guide>
        <p15:guide id="9" pos="3908">
          <p15:clr>
            <a:srgbClr val="FBAE40"/>
          </p15:clr>
        </p15:guide>
        <p15:guide id="10" pos="3772">
          <p15:clr>
            <a:srgbClr val="FBAE40"/>
          </p15:clr>
        </p15:guide>
        <p15:guide id="11" orient="horz" pos="263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 3 Bild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4329113"/>
            <a:ext cx="3563936" cy="2016212"/>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8112125" y="4329113"/>
            <a:ext cx="3563935"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Bildplatzhalter 6">
            <a:extLst>
              <a:ext uri="{FF2B5EF4-FFF2-40B4-BE49-F238E27FC236}">
                <a16:creationId xmlns:a16="http://schemas.microsoft.com/office/drawing/2014/main" id="{E3E050E5-04E9-492A-B0A7-6CF29DB42D9A}"/>
              </a:ext>
            </a:extLst>
          </p:cNvPr>
          <p:cNvSpPr>
            <a:spLocks noGrp="1"/>
          </p:cNvSpPr>
          <p:nvPr>
            <p:ph type="pic" sz="quarter" idx="14" hasCustomPrompt="1"/>
          </p:nvPr>
        </p:nvSpPr>
        <p:spPr>
          <a:xfrm>
            <a:off x="515938" y="1376362"/>
            <a:ext cx="3563938"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2" name="Bildplatzhalter 6">
            <a:extLst>
              <a:ext uri="{FF2B5EF4-FFF2-40B4-BE49-F238E27FC236}">
                <a16:creationId xmlns:a16="http://schemas.microsoft.com/office/drawing/2014/main" id="{3A96A1CF-07F5-4873-A9F4-5B5D9EE1A805}"/>
              </a:ext>
            </a:extLst>
          </p:cNvPr>
          <p:cNvSpPr>
            <a:spLocks noGrp="1"/>
          </p:cNvSpPr>
          <p:nvPr>
            <p:ph type="pic" sz="quarter" idx="20" hasCustomPrompt="1"/>
          </p:nvPr>
        </p:nvSpPr>
        <p:spPr>
          <a:xfrm>
            <a:off x="8112125" y="1378980"/>
            <a:ext cx="3562755"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3" name="Bildplatzhalter 6">
            <a:extLst>
              <a:ext uri="{FF2B5EF4-FFF2-40B4-BE49-F238E27FC236}">
                <a16:creationId xmlns:a16="http://schemas.microsoft.com/office/drawing/2014/main" id="{E889F859-80FF-4302-A9F2-CA03D92DB01D}"/>
              </a:ext>
            </a:extLst>
          </p:cNvPr>
          <p:cNvSpPr>
            <a:spLocks noGrp="1"/>
          </p:cNvSpPr>
          <p:nvPr>
            <p:ph type="pic" sz="quarter" idx="21" hasCustomPrompt="1"/>
          </p:nvPr>
        </p:nvSpPr>
        <p:spPr>
          <a:xfrm>
            <a:off x="4295775" y="1376364"/>
            <a:ext cx="3600449" cy="2808285"/>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5" name="Text Placeholder 15">
            <a:extLst>
              <a:ext uri="{FF2B5EF4-FFF2-40B4-BE49-F238E27FC236}">
                <a16:creationId xmlns:a16="http://schemas.microsoft.com/office/drawing/2014/main" id="{6B896BC4-CAEF-46AB-A641-8FE3F3ACB2D7}"/>
              </a:ext>
            </a:extLst>
          </p:cNvPr>
          <p:cNvSpPr>
            <a:spLocks noGrp="1"/>
          </p:cNvSpPr>
          <p:nvPr>
            <p:ph type="body" sz="quarter" idx="22"/>
          </p:nvPr>
        </p:nvSpPr>
        <p:spPr>
          <a:xfrm>
            <a:off x="4295774" y="4329113"/>
            <a:ext cx="3600449"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1756573064"/>
      </p:ext>
    </p:extLst>
  </p:cSld>
  <p:clrMapOvr>
    <a:masterClrMapping/>
  </p:clrMapOvr>
  <p:extLst>
    <p:ext uri="{DCECCB84-F9BA-43D5-87BE-67443E8EF086}">
      <p15:sldGuideLst xmlns:p15="http://schemas.microsoft.com/office/powerpoint/2012/main">
        <p15:guide id="5" orient="horz" pos="3997">
          <p15:clr>
            <a:srgbClr val="FBAE40"/>
          </p15:clr>
        </p15:guide>
        <p15:guide id="6" orient="horz" pos="2727">
          <p15:clr>
            <a:srgbClr val="FBAE40"/>
          </p15:clr>
        </p15:guide>
        <p15:guide id="9" pos="4974">
          <p15:clr>
            <a:srgbClr val="FBAE40"/>
          </p15:clr>
        </p15:guide>
        <p15:guide id="10" pos="2570">
          <p15:clr>
            <a:srgbClr val="FBAE40"/>
          </p15:clr>
        </p15:guide>
        <p15:guide id="11" orient="horz" pos="2636">
          <p15:clr>
            <a:srgbClr val="FBAE40"/>
          </p15:clr>
        </p15:guide>
        <p15:guide id="12" pos="2706">
          <p15:clr>
            <a:srgbClr val="FBAE40"/>
          </p15:clr>
        </p15:guide>
        <p15:guide id="13" pos="51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 + 4 Bild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4329113"/>
            <a:ext cx="2627311" cy="2016212"/>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1" name="Text Placeholder 15">
            <a:extLst>
              <a:ext uri="{FF2B5EF4-FFF2-40B4-BE49-F238E27FC236}">
                <a16:creationId xmlns:a16="http://schemas.microsoft.com/office/drawing/2014/main" id="{3EB3594E-FED5-4208-B1C0-A01027AE98F6}"/>
              </a:ext>
            </a:extLst>
          </p:cNvPr>
          <p:cNvSpPr>
            <a:spLocks noGrp="1"/>
          </p:cNvSpPr>
          <p:nvPr>
            <p:ph type="body" sz="quarter" idx="19"/>
          </p:nvPr>
        </p:nvSpPr>
        <p:spPr>
          <a:xfrm>
            <a:off x="9048750" y="4329113"/>
            <a:ext cx="2627310"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Bildplatzhalter 6">
            <a:extLst>
              <a:ext uri="{FF2B5EF4-FFF2-40B4-BE49-F238E27FC236}">
                <a16:creationId xmlns:a16="http://schemas.microsoft.com/office/drawing/2014/main" id="{E3E050E5-04E9-492A-B0A7-6CF29DB42D9A}"/>
              </a:ext>
            </a:extLst>
          </p:cNvPr>
          <p:cNvSpPr>
            <a:spLocks noGrp="1"/>
          </p:cNvSpPr>
          <p:nvPr>
            <p:ph type="pic" sz="quarter" idx="14" hasCustomPrompt="1"/>
          </p:nvPr>
        </p:nvSpPr>
        <p:spPr>
          <a:xfrm>
            <a:off x="515938" y="1376362"/>
            <a:ext cx="2627312"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2" name="Bildplatzhalter 6">
            <a:extLst>
              <a:ext uri="{FF2B5EF4-FFF2-40B4-BE49-F238E27FC236}">
                <a16:creationId xmlns:a16="http://schemas.microsoft.com/office/drawing/2014/main" id="{3A96A1CF-07F5-4873-A9F4-5B5D9EE1A805}"/>
              </a:ext>
            </a:extLst>
          </p:cNvPr>
          <p:cNvSpPr>
            <a:spLocks noGrp="1"/>
          </p:cNvSpPr>
          <p:nvPr>
            <p:ph type="pic" sz="quarter" idx="20" hasCustomPrompt="1"/>
          </p:nvPr>
        </p:nvSpPr>
        <p:spPr>
          <a:xfrm>
            <a:off x="9048750" y="1378980"/>
            <a:ext cx="2626130" cy="2808287"/>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3" name="Bildplatzhalter 6">
            <a:extLst>
              <a:ext uri="{FF2B5EF4-FFF2-40B4-BE49-F238E27FC236}">
                <a16:creationId xmlns:a16="http://schemas.microsoft.com/office/drawing/2014/main" id="{E889F859-80FF-4302-A9F2-CA03D92DB01D}"/>
              </a:ext>
            </a:extLst>
          </p:cNvPr>
          <p:cNvSpPr>
            <a:spLocks noGrp="1"/>
          </p:cNvSpPr>
          <p:nvPr>
            <p:ph type="pic" sz="quarter" idx="21" hasCustomPrompt="1"/>
          </p:nvPr>
        </p:nvSpPr>
        <p:spPr>
          <a:xfrm>
            <a:off x="3359151" y="1376364"/>
            <a:ext cx="2626130" cy="2808285"/>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5" name="Text Placeholder 15">
            <a:extLst>
              <a:ext uri="{FF2B5EF4-FFF2-40B4-BE49-F238E27FC236}">
                <a16:creationId xmlns:a16="http://schemas.microsoft.com/office/drawing/2014/main" id="{6B896BC4-CAEF-46AB-A641-8FE3F3ACB2D7}"/>
              </a:ext>
            </a:extLst>
          </p:cNvPr>
          <p:cNvSpPr>
            <a:spLocks noGrp="1"/>
          </p:cNvSpPr>
          <p:nvPr>
            <p:ph type="body" sz="quarter" idx="22"/>
          </p:nvPr>
        </p:nvSpPr>
        <p:spPr>
          <a:xfrm>
            <a:off x="3359152" y="4329113"/>
            <a:ext cx="2626129"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7" name="Bildplatzhalter 6">
            <a:extLst>
              <a:ext uri="{FF2B5EF4-FFF2-40B4-BE49-F238E27FC236}">
                <a16:creationId xmlns:a16="http://schemas.microsoft.com/office/drawing/2014/main" id="{0392EB8B-8DC4-41D2-BB28-9E03C6E67F96}"/>
              </a:ext>
            </a:extLst>
          </p:cNvPr>
          <p:cNvSpPr>
            <a:spLocks noGrp="1"/>
          </p:cNvSpPr>
          <p:nvPr>
            <p:ph type="pic" sz="quarter" idx="23" hasCustomPrompt="1"/>
          </p:nvPr>
        </p:nvSpPr>
        <p:spPr>
          <a:xfrm>
            <a:off x="6201182" y="1376364"/>
            <a:ext cx="2626129" cy="2808285"/>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de-DE" noProof="0"/>
              <a:t>Bild hinzufügen durch Klicken auf das Symbol</a:t>
            </a:r>
          </a:p>
        </p:txBody>
      </p:sp>
      <p:sp>
        <p:nvSpPr>
          <p:cNvPr id="18" name="Text Placeholder 15">
            <a:extLst>
              <a:ext uri="{FF2B5EF4-FFF2-40B4-BE49-F238E27FC236}">
                <a16:creationId xmlns:a16="http://schemas.microsoft.com/office/drawing/2014/main" id="{668A470D-0B52-48BF-8BE4-92B16F5A44E8}"/>
              </a:ext>
            </a:extLst>
          </p:cNvPr>
          <p:cNvSpPr>
            <a:spLocks noGrp="1"/>
          </p:cNvSpPr>
          <p:nvPr>
            <p:ph type="body" sz="quarter" idx="24"/>
          </p:nvPr>
        </p:nvSpPr>
        <p:spPr>
          <a:xfrm>
            <a:off x="6203950" y="4329114"/>
            <a:ext cx="2628900" cy="2016126"/>
          </a:xfrm>
        </p:spPr>
        <p:txBody>
          <a:bodyPr/>
          <a:lstStyle>
            <a:lvl1pPr>
              <a:spcAft>
                <a:spcPts val="200"/>
              </a:spcAft>
              <a:defRPr sz="1600">
                <a:solidFill>
                  <a:schemeClr val="tx1"/>
                </a:solidFill>
              </a:defRPr>
            </a:lvl1pPr>
            <a:lvl2pPr>
              <a:spcAft>
                <a:spcPts val="200"/>
              </a:spcAft>
              <a:buClr>
                <a:schemeClr val="tx1"/>
              </a:buClr>
              <a:defRPr sz="1600">
                <a:solidFill>
                  <a:schemeClr val="tx1"/>
                </a:solidFill>
              </a:defRPr>
            </a:lvl2pPr>
            <a:lvl3pPr>
              <a:spcAft>
                <a:spcPts val="200"/>
              </a:spcAft>
              <a:buClr>
                <a:schemeClr val="tx1"/>
              </a:buClr>
              <a:defRPr sz="1600">
                <a:solidFill>
                  <a:schemeClr val="tx1"/>
                </a:solidFill>
              </a:defRPr>
            </a:lvl3pPr>
            <a:lvl4pPr>
              <a:spcAft>
                <a:spcPts val="200"/>
              </a:spcAft>
              <a:buClr>
                <a:schemeClr val="tx1"/>
              </a:buClr>
              <a:defRPr sz="1600">
                <a:solidFill>
                  <a:schemeClr val="tx1"/>
                </a:solidFill>
              </a:defRPr>
            </a:lvl4pPr>
            <a:lvl5pPr>
              <a:spcAft>
                <a:spcPts val="200"/>
              </a:spcAft>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1174946950"/>
      </p:ext>
    </p:extLst>
  </p:cSld>
  <p:clrMapOvr>
    <a:masterClrMapping/>
  </p:clrMapOvr>
  <p:extLst>
    <p:ext uri="{DCECCB84-F9BA-43D5-87BE-67443E8EF086}">
      <p15:sldGuideLst xmlns:p15="http://schemas.microsoft.com/office/powerpoint/2012/main">
        <p15:guide id="5" orient="horz" pos="3997">
          <p15:clr>
            <a:srgbClr val="FBAE40"/>
          </p15:clr>
        </p15:guide>
        <p15:guide id="6" orient="horz" pos="2727">
          <p15:clr>
            <a:srgbClr val="FBAE40"/>
          </p15:clr>
        </p15:guide>
        <p15:guide id="11" orient="horz" pos="2636">
          <p15:clr>
            <a:srgbClr val="FBAE40"/>
          </p15:clr>
        </p15:guide>
        <p15:guide id="14" pos="2116">
          <p15:clr>
            <a:srgbClr val="FBAE40"/>
          </p15:clr>
        </p15:guide>
        <p15:guide id="15" pos="1980">
          <p15:clr>
            <a:srgbClr val="FBAE40"/>
          </p15:clr>
        </p15:guide>
        <p15:guide id="16" pos="5700">
          <p15:clr>
            <a:srgbClr val="FBAE40"/>
          </p15:clr>
        </p15:guide>
        <p15:guide id="17" pos="5564">
          <p15:clr>
            <a:srgbClr val="FBAE40"/>
          </p15:clr>
        </p15:guide>
        <p15:guide id="18" pos="3772">
          <p15:clr>
            <a:srgbClr val="FBAE40"/>
          </p15:clr>
        </p15:guide>
        <p15:guide id="19" pos="3908">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und Diagram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600">
                <a:solidFill>
                  <a:schemeClr val="tx1"/>
                </a:solidFill>
              </a:defRPr>
            </a:lvl1pPr>
            <a:lvl2pPr>
              <a:buClr>
                <a:schemeClr val="tx1"/>
              </a:buClr>
              <a:defRPr sz="1600">
                <a:solidFill>
                  <a:schemeClr val="tx1"/>
                </a:solidFill>
              </a:defRPr>
            </a:lvl2pPr>
            <a:lvl3pPr>
              <a:buClr>
                <a:schemeClr val="tx1"/>
              </a:buClr>
              <a:defRPr sz="1600">
                <a:solidFill>
                  <a:schemeClr val="tx1"/>
                </a:solidFill>
              </a:defRPr>
            </a:lvl3pPr>
            <a:lvl4pPr>
              <a:buClr>
                <a:schemeClr val="tx1"/>
              </a:buClr>
              <a:defRPr sz="1600">
                <a:solidFill>
                  <a:schemeClr val="tx1"/>
                </a:solidFill>
              </a:defRPr>
            </a:lvl4pPr>
            <a:lvl5pPr>
              <a:buClr>
                <a:schemeClr val="tx1"/>
              </a:buClr>
              <a:defRPr sz="16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6203951" y="2241550"/>
            <a:ext cx="5472112" cy="3887788"/>
          </a:xfrm>
        </p:spPr>
        <p:txBody>
          <a:bodyPr anchor="ctr"/>
          <a:lstStyle>
            <a:lvl1pPr marL="0" indent="0" algn="ctr">
              <a:buNone/>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6203949" y="6129338"/>
            <a:ext cx="5472113"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Tree>
    <p:extLst>
      <p:ext uri="{BB962C8B-B14F-4D97-AF65-F5344CB8AC3E}">
        <p14:creationId xmlns:p14="http://schemas.microsoft.com/office/powerpoint/2010/main" val="1288280778"/>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 Diagramm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6203951" y="2241550"/>
            <a:ext cx="5472112" cy="3887788"/>
          </a:xfrm>
        </p:spPr>
        <p:txBody>
          <a:bodyPr anchor="ctr"/>
          <a:lstStyle>
            <a:lvl1pPr marL="0" indent="0" algn="ctr">
              <a:buNone/>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6203949" y="6129338"/>
            <a:ext cx="5472113"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0" name="Textplatzhalter 8">
            <a:extLst>
              <a:ext uri="{FF2B5EF4-FFF2-40B4-BE49-F238E27FC236}">
                <a16:creationId xmlns:a16="http://schemas.microsoft.com/office/drawing/2014/main" id="{1FD74E83-F6A6-420E-8590-D1A360BF4E81}"/>
              </a:ext>
            </a:extLst>
          </p:cNvPr>
          <p:cNvSpPr>
            <a:spLocks noGrp="1"/>
          </p:cNvSpPr>
          <p:nvPr>
            <p:ph type="body" sz="quarter" idx="21" hasCustomPrompt="1"/>
          </p:nvPr>
        </p:nvSpPr>
        <p:spPr>
          <a:xfrm>
            <a:off x="515937" y="6129338"/>
            <a:ext cx="5472113"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1" name="Diagrammplatzhalter 6">
            <a:extLst>
              <a:ext uri="{FF2B5EF4-FFF2-40B4-BE49-F238E27FC236}">
                <a16:creationId xmlns:a16="http://schemas.microsoft.com/office/drawing/2014/main" id="{8D6B3615-9C56-4902-8C22-6E3C7AEC0DFE}"/>
              </a:ext>
            </a:extLst>
          </p:cNvPr>
          <p:cNvSpPr>
            <a:spLocks noGrp="1"/>
          </p:cNvSpPr>
          <p:nvPr>
            <p:ph type="chart" sz="quarter" idx="22" hasCustomPrompt="1"/>
          </p:nvPr>
        </p:nvSpPr>
        <p:spPr>
          <a:xfrm>
            <a:off x="515937" y="2241549"/>
            <a:ext cx="5472113" cy="3887788"/>
          </a:xfrm>
        </p:spPr>
        <p:txBody>
          <a:bodyPr anchor="ctr"/>
          <a:lstStyle>
            <a:lvl1pPr marL="0" indent="0" algn="ctr">
              <a:buNone/>
              <a:defRPr/>
            </a:lvl1pPr>
          </a:lstStyle>
          <a:p>
            <a:r>
              <a:rPr lang="de-DE" noProof="0"/>
              <a:t>Diagramm hinzufügen durch Klicken auf das Symbol</a:t>
            </a:r>
          </a:p>
        </p:txBody>
      </p:sp>
    </p:spTree>
    <p:extLst>
      <p:ext uri="{BB962C8B-B14F-4D97-AF65-F5344CB8AC3E}">
        <p14:creationId xmlns:p14="http://schemas.microsoft.com/office/powerpoint/2010/main" val="877919539"/>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p15:clr>
            <a:srgbClr val="FBAE40"/>
          </p15:clr>
        </p15:guide>
        <p15:guide id="12" orient="horz" pos="1752">
          <p15:clr>
            <a:srgbClr val="FBAE40"/>
          </p15:clr>
        </p15:guide>
        <p15:guide id="13" orient="horz" pos="163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kurzer Text und Diagram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515938" y="2781300"/>
            <a:ext cx="11160125" cy="3348038"/>
          </a:xfrm>
        </p:spPr>
        <p:txBody>
          <a:bodyPr anchor="ctr"/>
          <a:lstStyle>
            <a:lvl1pPr marL="0" indent="0" algn="ctr">
              <a:buNone/>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515939" y="6129338"/>
            <a:ext cx="11160124"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Text Placeholder 15">
            <a:extLst>
              <a:ext uri="{FF2B5EF4-FFF2-40B4-BE49-F238E27FC236}">
                <a16:creationId xmlns:a16="http://schemas.microsoft.com/office/drawing/2014/main" id="{EE37AEBF-86BB-485A-8A33-5676C64FB38D}"/>
              </a:ext>
            </a:extLst>
          </p:cNvPr>
          <p:cNvSpPr>
            <a:spLocks noGrp="1"/>
          </p:cNvSpPr>
          <p:nvPr>
            <p:ph type="body" sz="quarter" idx="18"/>
          </p:nvPr>
        </p:nvSpPr>
        <p:spPr>
          <a:xfrm>
            <a:off x="515938" y="1736725"/>
            <a:ext cx="11160123" cy="863600"/>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492089569"/>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p15:clr>
            <a:srgbClr val="FBAE40"/>
          </p15:clr>
        </p15:guide>
        <p15:guide id="12" orient="horz" pos="1752">
          <p15:clr>
            <a:srgbClr val="FBAE40"/>
          </p15:clr>
        </p15:guide>
        <p15:guide id="13" orient="horz" pos="1638">
          <p15:clr>
            <a:srgbClr val="FBAE40"/>
          </p15:clr>
        </p15:guide>
        <p15:guide id="14" orient="horz" pos="109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kurzer Text + Diagramm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bg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Diagrammplatzhalter 6">
            <a:extLst>
              <a:ext uri="{FF2B5EF4-FFF2-40B4-BE49-F238E27FC236}">
                <a16:creationId xmlns:a16="http://schemas.microsoft.com/office/drawing/2014/main" id="{0384358A-AE02-4827-9C56-2FA52DF28CAD}"/>
              </a:ext>
            </a:extLst>
          </p:cNvPr>
          <p:cNvSpPr>
            <a:spLocks noGrp="1"/>
          </p:cNvSpPr>
          <p:nvPr>
            <p:ph type="chart" sz="quarter" idx="19" hasCustomPrompt="1"/>
          </p:nvPr>
        </p:nvSpPr>
        <p:spPr>
          <a:xfrm>
            <a:off x="515938" y="2781300"/>
            <a:ext cx="11160125" cy="3348038"/>
          </a:xfrm>
        </p:spPr>
        <p:txBody>
          <a:bodyPr anchor="ctr"/>
          <a:lstStyle>
            <a:lvl1pPr marL="0" indent="0" algn="ctr">
              <a:buNone/>
              <a:defRPr>
                <a:solidFill>
                  <a:schemeClr val="bg1"/>
                </a:solidFill>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515939" y="6129338"/>
            <a:ext cx="11160124" cy="215987"/>
          </a:xfrm>
        </p:spPr>
        <p:txBody>
          <a:bodyPr anchor="b"/>
          <a:lstStyle>
            <a:lvl1pPr marL="0" indent="0" algn="ctr">
              <a:spcAft>
                <a:spcPts val="0"/>
              </a:spcAft>
              <a:buNone/>
              <a:defRPr sz="700">
                <a:solidFill>
                  <a:schemeClr val="bg1"/>
                </a:solidFill>
              </a:defRPr>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Text Placeholder 15">
            <a:extLst>
              <a:ext uri="{FF2B5EF4-FFF2-40B4-BE49-F238E27FC236}">
                <a16:creationId xmlns:a16="http://schemas.microsoft.com/office/drawing/2014/main" id="{EE37AEBF-86BB-485A-8A33-5676C64FB38D}"/>
              </a:ext>
            </a:extLst>
          </p:cNvPr>
          <p:cNvSpPr>
            <a:spLocks noGrp="1"/>
          </p:cNvSpPr>
          <p:nvPr>
            <p:ph type="body" sz="quarter" idx="18"/>
          </p:nvPr>
        </p:nvSpPr>
        <p:spPr>
          <a:xfrm>
            <a:off x="515938" y="1736725"/>
            <a:ext cx="11160123" cy="863600"/>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3" name="Grafik 8">
            <a:extLst>
              <a:ext uri="{FF2B5EF4-FFF2-40B4-BE49-F238E27FC236}">
                <a16:creationId xmlns:a16="http://schemas.microsoft.com/office/drawing/2014/main" id="{24375DAF-6769-8244-0E4D-0D6E5BD59F4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465911533"/>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p15:clr>
            <a:srgbClr val="FBAE40"/>
          </p15:clr>
        </p15:guide>
        <p15:guide id="12" orient="horz" pos="1752">
          <p15:clr>
            <a:srgbClr val="FBAE40"/>
          </p15:clr>
        </p15:guide>
        <p15:guide id="13" orient="horz" pos="1638">
          <p15:clr>
            <a:srgbClr val="FBAE40"/>
          </p15:clr>
        </p15:guide>
        <p15:guide id="14" orient="horz" pos="109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und Tabell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2241551"/>
            <a:ext cx="5472112" cy="4103774"/>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Table Placeholder 5">
            <a:extLst>
              <a:ext uri="{FF2B5EF4-FFF2-40B4-BE49-F238E27FC236}">
                <a16:creationId xmlns:a16="http://schemas.microsoft.com/office/drawing/2014/main" id="{73FF2AA5-6071-450F-ACE6-81B4840053E9}"/>
              </a:ext>
            </a:extLst>
          </p:cNvPr>
          <p:cNvSpPr>
            <a:spLocks noGrp="1"/>
          </p:cNvSpPr>
          <p:nvPr>
            <p:ph type="tbl" sz="quarter" idx="19" hasCustomPrompt="1"/>
          </p:nvPr>
        </p:nvSpPr>
        <p:spPr>
          <a:xfrm>
            <a:off x="6203950" y="2241550"/>
            <a:ext cx="5472113" cy="4103688"/>
          </a:xfrm>
        </p:spPr>
        <p:txBody>
          <a:bodyPr/>
          <a:lstStyle>
            <a:lvl1pPr algn="ctr">
              <a:defRPr sz="1200"/>
            </a:lvl1pPr>
          </a:lstStyle>
          <a:p>
            <a:r>
              <a:rPr lang="de-DE" noProof="0"/>
              <a:t>Tabelle hinzufügen durch Klicken auf das Symbol</a:t>
            </a:r>
          </a:p>
        </p:txBody>
      </p:sp>
    </p:spTree>
    <p:extLst>
      <p:ext uri="{BB962C8B-B14F-4D97-AF65-F5344CB8AC3E}">
        <p14:creationId xmlns:p14="http://schemas.microsoft.com/office/powerpoint/2010/main" val="768892666"/>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kurzer Text und Tabell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p:nvPr>
        </p:nvSpPr>
        <p:spPr/>
        <p:txBody>
          <a:bodyPr/>
          <a:lstStyle>
            <a:lvl1pPr>
              <a:defRPr>
                <a:solidFill>
                  <a:schemeClr val="tx1"/>
                </a:solidFill>
              </a:defRPr>
            </a:lvl1pPr>
          </a:lstStyle>
          <a:p>
            <a:r>
              <a:rPr lang="de-DE" noProof="0"/>
              <a:t>Mastertitelformat bearbeiten</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3" name="Textplatzhalter 8">
            <a:extLst>
              <a:ext uri="{FF2B5EF4-FFF2-40B4-BE49-F238E27FC236}">
                <a16:creationId xmlns:a16="http://schemas.microsoft.com/office/drawing/2014/main" id="{58D1C21E-F919-4555-97B5-60E0F4FE1F7D}"/>
              </a:ext>
            </a:extLst>
          </p:cNvPr>
          <p:cNvSpPr>
            <a:spLocks noGrp="1"/>
          </p:cNvSpPr>
          <p:nvPr>
            <p:ph type="body" sz="quarter" idx="20" hasCustomPrompt="1"/>
          </p:nvPr>
        </p:nvSpPr>
        <p:spPr>
          <a:xfrm>
            <a:off x="515939" y="6129338"/>
            <a:ext cx="11160124" cy="2159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Text Placeholder 15">
            <a:extLst>
              <a:ext uri="{FF2B5EF4-FFF2-40B4-BE49-F238E27FC236}">
                <a16:creationId xmlns:a16="http://schemas.microsoft.com/office/drawing/2014/main" id="{EE37AEBF-86BB-485A-8A33-5676C64FB38D}"/>
              </a:ext>
            </a:extLst>
          </p:cNvPr>
          <p:cNvSpPr>
            <a:spLocks noGrp="1"/>
          </p:cNvSpPr>
          <p:nvPr>
            <p:ph type="body" sz="quarter" idx="18"/>
          </p:nvPr>
        </p:nvSpPr>
        <p:spPr>
          <a:xfrm>
            <a:off x="515938" y="1736725"/>
            <a:ext cx="11160123" cy="863600"/>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Table Placeholder 5">
            <a:extLst>
              <a:ext uri="{FF2B5EF4-FFF2-40B4-BE49-F238E27FC236}">
                <a16:creationId xmlns:a16="http://schemas.microsoft.com/office/drawing/2014/main" id="{581A5953-15E5-4336-A6F1-BFBB94570812}"/>
              </a:ext>
            </a:extLst>
          </p:cNvPr>
          <p:cNvSpPr>
            <a:spLocks noGrp="1"/>
          </p:cNvSpPr>
          <p:nvPr>
            <p:ph type="tbl" sz="quarter" idx="21" hasCustomPrompt="1"/>
          </p:nvPr>
        </p:nvSpPr>
        <p:spPr>
          <a:xfrm>
            <a:off x="515938" y="2781300"/>
            <a:ext cx="11160125" cy="3348038"/>
          </a:xfrm>
        </p:spPr>
        <p:txBody>
          <a:bodyPr/>
          <a:lstStyle>
            <a:lvl1pPr algn="ctr">
              <a:defRPr sz="1200"/>
            </a:lvl1pPr>
          </a:lstStyle>
          <a:p>
            <a:r>
              <a:rPr lang="de-DE" noProof="0"/>
              <a:t>Tabelle hinzufügen durch Klicken auf das Symbol</a:t>
            </a:r>
          </a:p>
        </p:txBody>
      </p:sp>
    </p:spTree>
    <p:extLst>
      <p:ext uri="{BB962C8B-B14F-4D97-AF65-F5344CB8AC3E}">
        <p14:creationId xmlns:p14="http://schemas.microsoft.com/office/powerpoint/2010/main" val="2968226554"/>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3772">
          <p15:clr>
            <a:srgbClr val="FBAE40"/>
          </p15:clr>
        </p15:guide>
        <p15:guide id="11" orient="horz" pos="3861">
          <p15:clr>
            <a:srgbClr val="FBAE40"/>
          </p15:clr>
        </p15:guide>
        <p15:guide id="12" orient="horz" pos="1752">
          <p15:clr>
            <a:srgbClr val="FBAE40"/>
          </p15:clr>
        </p15:guide>
        <p15:guide id="13" orient="horz" pos="1638">
          <p15:clr>
            <a:srgbClr val="FBAE40"/>
          </p15:clr>
        </p15:guide>
        <p15:guide id="14" orient="horz" pos="109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bbinder färbiger Hintergrun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15937" y="3824288"/>
            <a:ext cx="11160125" cy="1584325"/>
          </a:xfrm>
        </p:spPr>
        <p:txBody>
          <a:bodyPr anchor="t" anchorCtr="0"/>
          <a:lstStyle>
            <a:lvl1pPr algn="l">
              <a:defRPr sz="5000">
                <a:solidFill>
                  <a:schemeClr val="bg1"/>
                </a:solidFill>
                <a:latin typeface="+mj-lt"/>
              </a:defRPr>
            </a:lvl1pPr>
          </a:lstStyle>
          <a:p>
            <a:r>
              <a:rPr lang="de-DE" noProof="0"/>
              <a:t>Danke für die Aufmerksamkeit</a:t>
            </a:r>
          </a:p>
        </p:txBody>
      </p:sp>
      <p:sp>
        <p:nvSpPr>
          <p:cNvPr id="4" name="Date Placeholder 3"/>
          <p:cNvSpPr>
            <a:spLocks noGrp="1"/>
          </p:cNvSpPr>
          <p:nvPr>
            <p:ph type="dt" sz="half" idx="10"/>
          </p:nvPr>
        </p:nvSpPr>
        <p:spPr>
          <a:xfrm>
            <a:off x="0" y="0"/>
            <a:ext cx="0" cy="0"/>
          </a:xfrm>
          <a:prstGeom prst="rect">
            <a:avLst/>
          </a:prstGeom>
          <a:noFill/>
        </p:spPr>
        <p:txBody>
          <a:bodyPr/>
          <a:lstStyle>
            <a:lvl1pPr>
              <a:defRPr sz="100">
                <a:ln>
                  <a:noFill/>
                </a:ln>
                <a:noFill/>
              </a:defRPr>
            </a:lvl1pPr>
          </a:lstStyle>
          <a:p>
            <a:endParaRPr lang="de-DE" noProof="0"/>
          </a:p>
        </p:txBody>
      </p:sp>
      <p:sp>
        <p:nvSpPr>
          <p:cNvPr id="5" name="Footer Placeholder 4"/>
          <p:cNvSpPr>
            <a:spLocks noGrp="1"/>
          </p:cNvSpPr>
          <p:nvPr>
            <p:ph type="ftr" sz="quarter" idx="11"/>
          </p:nvPr>
        </p:nvSpPr>
        <p:spPr>
          <a:xfrm>
            <a:off x="0" y="0"/>
            <a:ext cx="0" cy="0"/>
          </a:xfrm>
          <a:noFill/>
          <a:ln>
            <a:noFill/>
          </a:ln>
        </p:spPr>
        <p:txBody>
          <a:bodyPr/>
          <a:lstStyle>
            <a:lvl1pPr>
              <a:defRPr sz="100">
                <a:ln>
                  <a:noFill/>
                </a:ln>
                <a:noFill/>
              </a:defRPr>
            </a:lvl1pPr>
          </a:lstStyle>
          <a:p>
            <a:r>
              <a:rPr lang="de-AT" noProof="0"/>
              <a:t>DIESE UNTERLAGE RICHTET SICH AUSSCHLIESSLICH AN DIE SPUERKEESS</a:t>
            </a:r>
            <a:endParaRPr lang="de-DE" noProof="0"/>
          </a:p>
        </p:txBody>
      </p:sp>
      <p:sp>
        <p:nvSpPr>
          <p:cNvPr id="6" name="Slide Number Placeholder 5"/>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0" name="Text Placeholder 9">
            <a:extLst>
              <a:ext uri="{FF2B5EF4-FFF2-40B4-BE49-F238E27FC236}">
                <a16:creationId xmlns:a16="http://schemas.microsoft.com/office/drawing/2014/main" id="{E16B32F5-E72E-4255-9F2A-98CFBDAC7167}"/>
              </a:ext>
            </a:extLst>
          </p:cNvPr>
          <p:cNvSpPr>
            <a:spLocks noGrp="1"/>
          </p:cNvSpPr>
          <p:nvPr>
            <p:ph type="body" sz="quarter" idx="13" hasCustomPrompt="1"/>
          </p:nvPr>
        </p:nvSpPr>
        <p:spPr>
          <a:xfrm>
            <a:off x="515938" y="5553075"/>
            <a:ext cx="5064125" cy="215900"/>
          </a:xfrm>
        </p:spPr>
        <p:txBody>
          <a:bodyPr anchor="b" anchorCtr="0"/>
          <a:lstStyle>
            <a:lvl1pPr>
              <a:lnSpc>
                <a:spcPct val="100000"/>
              </a:lnSpc>
              <a:spcAft>
                <a:spcPts val="0"/>
              </a:spcAft>
              <a:defRPr sz="1200">
                <a:solidFill>
                  <a:schemeClr val="bg1"/>
                </a:solidFill>
              </a:defRPr>
            </a:lvl1pPr>
          </a:lstStyle>
          <a:p>
            <a:pPr lvl="0"/>
            <a:r>
              <a:rPr lang="de-DE" noProof="0"/>
              <a:t>Vorname Nachname des Autors</a:t>
            </a:r>
          </a:p>
        </p:txBody>
      </p:sp>
      <p:sp>
        <p:nvSpPr>
          <p:cNvPr id="12" name="Text Placeholder 11">
            <a:extLst>
              <a:ext uri="{FF2B5EF4-FFF2-40B4-BE49-F238E27FC236}">
                <a16:creationId xmlns:a16="http://schemas.microsoft.com/office/drawing/2014/main" id="{030EEFB0-5E3A-46CD-81BE-A059D4D25D6F}"/>
              </a:ext>
            </a:extLst>
          </p:cNvPr>
          <p:cNvSpPr>
            <a:spLocks noGrp="1"/>
          </p:cNvSpPr>
          <p:nvPr>
            <p:ph type="body" sz="quarter" idx="14" hasCustomPrompt="1"/>
          </p:nvPr>
        </p:nvSpPr>
        <p:spPr>
          <a:xfrm>
            <a:off x="515938" y="5768975"/>
            <a:ext cx="5064125" cy="252413"/>
          </a:xfrm>
        </p:spPr>
        <p:txBody>
          <a:bodyPr/>
          <a:lstStyle>
            <a:lvl1pPr>
              <a:lnSpc>
                <a:spcPct val="100000"/>
              </a:lnSpc>
              <a:spcAft>
                <a:spcPts val="0"/>
              </a:spcAft>
              <a:defRPr sz="1200">
                <a:solidFill>
                  <a:schemeClr val="bg1"/>
                </a:solidFill>
              </a:defRPr>
            </a:lvl1pPr>
          </a:lstStyle>
          <a:p>
            <a:pPr lvl="0"/>
            <a:r>
              <a:rPr lang="de-DE" noProof="0"/>
              <a:t>Kontaktdaten</a:t>
            </a:r>
          </a:p>
        </p:txBody>
      </p:sp>
      <p:pic>
        <p:nvPicPr>
          <p:cNvPr id="3" name="Grafik 6">
            <a:extLst>
              <a:ext uri="{FF2B5EF4-FFF2-40B4-BE49-F238E27FC236}">
                <a16:creationId xmlns:a16="http://schemas.microsoft.com/office/drawing/2014/main" id="{1849CDF7-7E2C-A071-776A-1FD7C59C41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33054" y="1254663"/>
            <a:ext cx="2368859" cy="658674"/>
          </a:xfrm>
          <a:prstGeom prst="rect">
            <a:avLst/>
          </a:prstGeom>
        </p:spPr>
      </p:pic>
    </p:spTree>
    <p:extLst>
      <p:ext uri="{BB962C8B-B14F-4D97-AF65-F5344CB8AC3E}">
        <p14:creationId xmlns:p14="http://schemas.microsoft.com/office/powerpoint/2010/main" val="2536896183"/>
      </p:ext>
    </p:extLst>
  </p:cSld>
  <p:clrMapOvr>
    <a:masterClrMapping/>
  </p:clrMapOvr>
  <p:extLst>
    <p:ext uri="{DCECCB84-F9BA-43D5-87BE-67443E8EF086}">
      <p15:sldGuideLst xmlns:p15="http://schemas.microsoft.com/office/powerpoint/2012/main">
        <p15:guide id="3" orient="horz" pos="2409">
          <p15:clr>
            <a:srgbClr val="FBAE40"/>
          </p15:clr>
        </p15:guide>
        <p15:guide id="4" orient="horz" pos="3407">
          <p15:clr>
            <a:srgbClr val="FBAE40"/>
          </p15:clr>
        </p15:guide>
        <p15:guide id="5" orient="horz" pos="3498">
          <p15:clr>
            <a:srgbClr val="FBAE40"/>
          </p15:clr>
        </p15:guide>
        <p15:guide id="6" orient="horz" pos="3634">
          <p15:clr>
            <a:srgbClr val="FBAE40"/>
          </p15:clr>
        </p15:guide>
        <p15:guide id="7" orient="horz" pos="379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ERICHT_Text auf Weiß">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p:txBody>
          <a:body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3" name="Content Placeholder 2">
            <a:extLst>
              <a:ext uri="{FF2B5EF4-FFF2-40B4-BE49-F238E27FC236}">
                <a16:creationId xmlns:a16="http://schemas.microsoft.com/office/drawing/2014/main" id="{568BD8A1-A5BC-4936-AC8A-8E0BE8F5D8F8}"/>
              </a:ext>
            </a:extLst>
          </p:cNvPr>
          <p:cNvSpPr>
            <a:spLocks noGrp="1"/>
          </p:cNvSpPr>
          <p:nvPr>
            <p:ph sz="quarter" idx="14"/>
          </p:nvPr>
        </p:nvSpPr>
        <p:spPr>
          <a:xfrm>
            <a:off x="515938" y="1376363"/>
            <a:ext cx="11160125"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3998641523"/>
      </p:ext>
    </p:extLst>
  </p:cSld>
  <p:clrMapOvr>
    <a:masterClrMapping/>
  </p:clrMapOvr>
  <p:extLst>
    <p:ext uri="{DCECCB84-F9BA-43D5-87BE-67443E8EF086}">
      <p15:sldGuideLst xmlns:p15="http://schemas.microsoft.com/office/powerpoint/2012/main">
        <p15:guide id="4" orient="horz" pos="399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BERICHT_Text auf färbiger Hintergrund">
    <p:bg>
      <p:bgPr>
        <a:solidFill>
          <a:schemeClr val="bg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solidFill>
                  <a:schemeClr val="bg1"/>
                </a:solidFill>
              </a:defRPr>
            </a:lvl1pPr>
          </a:lstStyle>
          <a:p>
            <a:r>
              <a:rPr lang="de-DE" noProof="0"/>
              <a:t>Überschrift</a:t>
            </a:r>
          </a:p>
        </p:txBody>
      </p:sp>
      <p:sp>
        <p:nvSpPr>
          <p:cNvPr id="3" name="Content Placeholder 2">
            <a:extLst>
              <a:ext uri="{FF2B5EF4-FFF2-40B4-BE49-F238E27FC236}">
                <a16:creationId xmlns:a16="http://schemas.microsoft.com/office/drawing/2014/main" id="{568BD8A1-A5BC-4936-AC8A-8E0BE8F5D8F8}"/>
              </a:ext>
            </a:extLst>
          </p:cNvPr>
          <p:cNvSpPr>
            <a:spLocks noGrp="1"/>
          </p:cNvSpPr>
          <p:nvPr>
            <p:ph sz="quarter" idx="14"/>
          </p:nvPr>
        </p:nvSpPr>
        <p:spPr>
          <a:xfrm>
            <a:off x="515938" y="1376363"/>
            <a:ext cx="11160125" cy="4969694"/>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2" name="Grafik 8">
            <a:extLst>
              <a:ext uri="{FF2B5EF4-FFF2-40B4-BE49-F238E27FC236}">
                <a16:creationId xmlns:a16="http://schemas.microsoft.com/office/drawing/2014/main" id="{5D8B0C46-3032-A6AB-8A08-0E60BEF847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2070316552"/>
      </p:ext>
    </p:extLst>
  </p:cSld>
  <p:clrMapOvr>
    <a:masterClrMapping/>
  </p:clrMapOvr>
  <p:extLst>
    <p:ext uri="{DCECCB84-F9BA-43D5-87BE-67443E8EF086}">
      <p15:sldGuideLst xmlns:p15="http://schemas.microsoft.com/office/powerpoint/2012/main">
        <p15:guide id="4" orient="horz" pos="399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ERICHT_Text auf Weiß (2 Spalten)">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p:txBody>
          <a:body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3"/>
            <a:ext cx="5472112"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 name="Text Placeholder 4">
            <a:extLst>
              <a:ext uri="{FF2B5EF4-FFF2-40B4-BE49-F238E27FC236}">
                <a16:creationId xmlns:a16="http://schemas.microsoft.com/office/drawing/2014/main" id="{C5DC7C84-9100-44EC-8F6F-DFF39F2E7978}"/>
              </a:ext>
            </a:extLst>
          </p:cNvPr>
          <p:cNvSpPr>
            <a:spLocks noGrp="1"/>
          </p:cNvSpPr>
          <p:nvPr>
            <p:ph type="body" sz="quarter" idx="15"/>
          </p:nvPr>
        </p:nvSpPr>
        <p:spPr>
          <a:xfrm>
            <a:off x="6203950" y="1376363"/>
            <a:ext cx="5472113"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Tree>
    <p:extLst>
      <p:ext uri="{BB962C8B-B14F-4D97-AF65-F5344CB8AC3E}">
        <p14:creationId xmlns:p14="http://schemas.microsoft.com/office/powerpoint/2010/main" val="3976524382"/>
      </p:ext>
    </p:extLst>
  </p:cSld>
  <p:clrMapOvr>
    <a:masterClrMapping/>
  </p:clrMapOvr>
  <p:extLst>
    <p:ext uri="{DCECCB84-F9BA-43D5-87BE-67443E8EF086}">
      <p15:sldGuideLst xmlns:p15="http://schemas.microsoft.com/office/powerpoint/2012/main">
        <p15:guide id="4" pos="3772">
          <p15:clr>
            <a:srgbClr val="FBAE40"/>
          </p15:clr>
        </p15:guide>
        <p15:guide id="5" pos="3908">
          <p15:clr>
            <a:srgbClr val="FBAE40"/>
          </p15:clr>
        </p15:guide>
        <p15:guide id="6" orient="horz" pos="39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BERICHT_Text färbiger Hintergrund (2 Spalten)">
    <p:bg>
      <p:bgPr>
        <a:solidFill>
          <a:schemeClr val="bg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solidFill>
                  <a:schemeClr val="bg1"/>
                </a:solidFill>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3"/>
            <a:ext cx="5472112" cy="4969694"/>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 name="Text Placeholder 4">
            <a:extLst>
              <a:ext uri="{FF2B5EF4-FFF2-40B4-BE49-F238E27FC236}">
                <a16:creationId xmlns:a16="http://schemas.microsoft.com/office/drawing/2014/main" id="{C5DC7C84-9100-44EC-8F6F-DFF39F2E7978}"/>
              </a:ext>
            </a:extLst>
          </p:cNvPr>
          <p:cNvSpPr>
            <a:spLocks noGrp="1"/>
          </p:cNvSpPr>
          <p:nvPr>
            <p:ph type="body" sz="quarter" idx="15"/>
          </p:nvPr>
        </p:nvSpPr>
        <p:spPr>
          <a:xfrm>
            <a:off x="6203950" y="1376363"/>
            <a:ext cx="5472113" cy="4969694"/>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2" name="Grafik 8">
            <a:extLst>
              <a:ext uri="{FF2B5EF4-FFF2-40B4-BE49-F238E27FC236}">
                <a16:creationId xmlns:a16="http://schemas.microsoft.com/office/drawing/2014/main" id="{0938E11D-DAD6-76A3-0CC5-7609C1196E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3583327902"/>
      </p:ext>
    </p:extLst>
  </p:cSld>
  <p:clrMapOvr>
    <a:masterClrMapping/>
  </p:clrMapOvr>
  <p:extLst>
    <p:ext uri="{DCECCB84-F9BA-43D5-87BE-67443E8EF086}">
      <p15:sldGuideLst xmlns:p15="http://schemas.microsoft.com/office/powerpoint/2012/main">
        <p15:guide id="4" pos="3772">
          <p15:clr>
            <a:srgbClr val="FBAE40"/>
          </p15:clr>
        </p15:guide>
        <p15:guide id="5" pos="3908">
          <p15:clr>
            <a:srgbClr val="FBAE40"/>
          </p15:clr>
        </p15:guide>
        <p15:guide id="6" orient="horz" pos="39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ERICHT_Text + Bild (rechts) auf Weiß">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tx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tx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tx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hasCustomPrompt="1"/>
          </p:nvPr>
        </p:nvSpPr>
        <p:spPr>
          <a:xfrm>
            <a:off x="515939" y="620713"/>
            <a:ext cx="4103686" cy="755650"/>
          </a:xfrm>
        </p:spPr>
        <p:txBody>
          <a:bodyPr/>
          <a:lstStyle>
            <a:lvl1pPr>
              <a:defRPr>
                <a:solidFill>
                  <a:schemeClr val="tx1"/>
                </a:solidFill>
              </a:defRPr>
            </a:lvl1pPr>
          </a:lstStyle>
          <a:p>
            <a:r>
              <a:rPr lang="de-DE" noProof="0"/>
              <a:t>Überschrift</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tx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1376363"/>
            <a:ext cx="4103686" cy="4968962"/>
          </a:xfrm>
        </p:spPr>
        <p:txBody>
          <a:bodyPr/>
          <a:lstStyle>
            <a:lvl1pPr>
              <a:defRPr sz="1200">
                <a:solidFill>
                  <a:schemeClr val="tx1"/>
                </a:solidFill>
              </a:defRPr>
            </a:lvl1pPr>
            <a:lvl2pPr>
              <a:buClr>
                <a:schemeClr val="tx1"/>
              </a:buClr>
              <a:defRPr sz="1200">
                <a:solidFill>
                  <a:schemeClr val="tx1"/>
                </a:solidFill>
              </a:defRPr>
            </a:lvl2pPr>
            <a:lvl3pPr>
              <a:buClr>
                <a:schemeClr val="tx1"/>
              </a:buClr>
              <a:defRPr sz="1200">
                <a:solidFill>
                  <a:schemeClr val="tx1"/>
                </a:solidFill>
              </a:defRPr>
            </a:lvl3pPr>
            <a:lvl4pPr>
              <a:buClr>
                <a:schemeClr val="tx1"/>
              </a:buClr>
              <a:defRPr sz="1200">
                <a:solidFill>
                  <a:schemeClr val="tx1"/>
                </a:solidFill>
              </a:defRPr>
            </a:lvl4pPr>
            <a:lvl5pPr>
              <a:buClr>
                <a:schemeClr val="tx1"/>
              </a:buClr>
              <a:defRPr sz="1200">
                <a:solidFill>
                  <a:schemeClr val="tx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DE" noProof="0"/>
              <a:t>Bild hinzufügen durch Klicken auf das Symbol</a:t>
            </a:r>
          </a:p>
        </p:txBody>
      </p:sp>
    </p:spTree>
    <p:extLst>
      <p:ext uri="{BB962C8B-B14F-4D97-AF65-F5344CB8AC3E}">
        <p14:creationId xmlns:p14="http://schemas.microsoft.com/office/powerpoint/2010/main" val="3776301666"/>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2978">
          <p15:clr>
            <a:srgbClr val="FBAE40"/>
          </p15:clr>
        </p15:guide>
        <p15:guide id="11" pos="29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BERICHT_Text + Bild (rechts) färbiger Hintergrund">
    <p:bg>
      <p:bgPr>
        <a:solidFill>
          <a:schemeClr val="bg2"/>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7" name="Title 6">
            <a:extLst>
              <a:ext uri="{FF2B5EF4-FFF2-40B4-BE49-F238E27FC236}">
                <a16:creationId xmlns:a16="http://schemas.microsoft.com/office/drawing/2014/main" id="{CC9E2614-FEA8-4274-9353-5254BFF0ED17}"/>
              </a:ext>
            </a:extLst>
          </p:cNvPr>
          <p:cNvSpPr>
            <a:spLocks noGrp="1"/>
          </p:cNvSpPr>
          <p:nvPr>
            <p:ph type="title" hasCustomPrompt="1"/>
          </p:nvPr>
        </p:nvSpPr>
        <p:spPr>
          <a:xfrm>
            <a:off x="515939" y="620713"/>
            <a:ext cx="4103686" cy="755650"/>
          </a:xfrm>
        </p:spPr>
        <p:txBody>
          <a:bodyPr/>
          <a:lstStyle>
            <a:lvl1pPr>
              <a:defRPr>
                <a:solidFill>
                  <a:schemeClr val="bg1"/>
                </a:solidFill>
              </a:defRPr>
            </a:lvl1pPr>
          </a:lstStyle>
          <a:p>
            <a:r>
              <a:rPr lang="de-DE" noProof="0"/>
              <a:t>Überschrift</a:t>
            </a:r>
          </a:p>
        </p:txBody>
      </p:sp>
      <p:sp>
        <p:nvSpPr>
          <p:cNvPr id="14" name="Text Placeholder 10">
            <a:extLst>
              <a:ext uri="{FF2B5EF4-FFF2-40B4-BE49-F238E27FC236}">
                <a16:creationId xmlns:a16="http://schemas.microsoft.com/office/drawing/2014/main" id="{DA34C12A-B17B-425D-ACD0-5741FF3D15C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6" name="Text Placeholder 15">
            <a:extLst>
              <a:ext uri="{FF2B5EF4-FFF2-40B4-BE49-F238E27FC236}">
                <a16:creationId xmlns:a16="http://schemas.microsoft.com/office/drawing/2014/main" id="{ADC7BE03-12AD-4298-8F45-1BB9812CE1C9}"/>
              </a:ext>
            </a:extLst>
          </p:cNvPr>
          <p:cNvSpPr>
            <a:spLocks noGrp="1"/>
          </p:cNvSpPr>
          <p:nvPr>
            <p:ph type="body" sz="quarter" idx="18"/>
          </p:nvPr>
        </p:nvSpPr>
        <p:spPr>
          <a:xfrm>
            <a:off x="515939" y="1376363"/>
            <a:ext cx="4103686" cy="4968962"/>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9" name="Bildplatzhalter 14">
            <a:extLst>
              <a:ext uri="{FF2B5EF4-FFF2-40B4-BE49-F238E27FC236}">
                <a16:creationId xmlns:a16="http://schemas.microsoft.com/office/drawing/2014/main" id="{5AE881A8-B87D-4D91-8C44-1EC4A799D62A}"/>
              </a:ext>
            </a:extLst>
          </p:cNvPr>
          <p:cNvSpPr>
            <a:spLocks noGrp="1"/>
          </p:cNvSpPr>
          <p:nvPr>
            <p:ph type="pic" sz="quarter" idx="14" hasCustomPrompt="1"/>
          </p:nvPr>
        </p:nvSpPr>
        <p:spPr>
          <a:xfrm>
            <a:off x="4727575" y="620713"/>
            <a:ext cx="6948486" cy="5724612"/>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solidFill>
                  <a:schemeClr val="bg1"/>
                </a:solidFill>
              </a:defRPr>
            </a:lvl1pPr>
          </a:lstStyle>
          <a:p>
            <a:r>
              <a:rPr lang="de-DE" noProof="0"/>
              <a:t>Bild hinzufügen durch Klicken auf das Symbol</a:t>
            </a:r>
          </a:p>
        </p:txBody>
      </p:sp>
      <p:pic>
        <p:nvPicPr>
          <p:cNvPr id="3" name="Grafik 8">
            <a:extLst>
              <a:ext uri="{FF2B5EF4-FFF2-40B4-BE49-F238E27FC236}">
                <a16:creationId xmlns:a16="http://schemas.microsoft.com/office/drawing/2014/main" id="{50DE5A9C-6BC9-54ED-8261-BB9851BDBE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4135989957"/>
      </p:ext>
    </p:extLst>
  </p:cSld>
  <p:clrMapOvr>
    <a:masterClrMapping/>
  </p:clrMapOvr>
  <p:extLst>
    <p:ext uri="{DCECCB84-F9BA-43D5-87BE-67443E8EF086}">
      <p15:sldGuideLst xmlns:p15="http://schemas.microsoft.com/office/powerpoint/2012/main">
        <p15:guide id="5" orient="horz" pos="3997">
          <p15:clr>
            <a:srgbClr val="FBAE40"/>
          </p15:clr>
        </p15:guide>
        <p15:guide id="9" pos="3908">
          <p15:clr>
            <a:srgbClr val="FBAE40"/>
          </p15:clr>
        </p15:guide>
        <p15:guide id="10" pos="2978">
          <p15:clr>
            <a:srgbClr val="FBAE40"/>
          </p15:clr>
        </p15:guide>
        <p15:guide id="11" pos="29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ERICHT_Text + Diagramm auf Weiß">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p:txBody>
          <a:body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2"/>
            <a:ext cx="5472112" cy="4968875"/>
          </a:xfrm>
        </p:spPr>
        <p:txBody>
          <a:bodyPr/>
          <a:lstStyle>
            <a:lvl1pPr>
              <a:defRPr sz="1200"/>
            </a:lvl1pPr>
            <a:lvl2pPr>
              <a:defRPr sz="1200"/>
            </a:lvl2pPr>
            <a:lvl3pPr>
              <a:defRPr sz="1200"/>
            </a:lvl3pPr>
            <a:lvl4pPr>
              <a:defRPr sz="1200"/>
            </a:lvl4pPr>
            <a:lvl5pPr>
              <a:defRPr sz="1200"/>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Diagrammplatzhalter 6">
            <a:extLst>
              <a:ext uri="{FF2B5EF4-FFF2-40B4-BE49-F238E27FC236}">
                <a16:creationId xmlns:a16="http://schemas.microsoft.com/office/drawing/2014/main" id="{5BD1FF2A-D583-47F9-8A56-B3A3EB57DDB3}"/>
              </a:ext>
            </a:extLst>
          </p:cNvPr>
          <p:cNvSpPr>
            <a:spLocks noGrp="1"/>
          </p:cNvSpPr>
          <p:nvPr>
            <p:ph type="chart" sz="quarter" idx="19" hasCustomPrompt="1"/>
          </p:nvPr>
        </p:nvSpPr>
        <p:spPr>
          <a:xfrm>
            <a:off x="6204011" y="1376363"/>
            <a:ext cx="5472051" cy="4789487"/>
          </a:xfrm>
        </p:spPr>
        <p:txBody>
          <a:bodyPr anchor="ctr"/>
          <a:lstStyle>
            <a:lvl1pPr marL="0" indent="0" algn="ctr">
              <a:buNone/>
              <a:defRPr sz="1200"/>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BCA7530D-B222-4D1A-B039-801E0A9C7BBC}"/>
              </a:ext>
            </a:extLst>
          </p:cNvPr>
          <p:cNvSpPr>
            <a:spLocks noGrp="1"/>
          </p:cNvSpPr>
          <p:nvPr>
            <p:ph type="body" sz="quarter" idx="20" hasCustomPrompt="1"/>
          </p:nvPr>
        </p:nvSpPr>
        <p:spPr>
          <a:xfrm>
            <a:off x="6203950" y="6165850"/>
            <a:ext cx="5472112" cy="1793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Tree>
    <p:extLst>
      <p:ext uri="{BB962C8B-B14F-4D97-AF65-F5344CB8AC3E}">
        <p14:creationId xmlns:p14="http://schemas.microsoft.com/office/powerpoint/2010/main" val="965998276"/>
      </p:ext>
    </p:extLst>
  </p:cSld>
  <p:clrMapOvr>
    <a:masterClrMapping/>
  </p:clrMapOvr>
  <p:extLst>
    <p:ext uri="{DCECCB84-F9BA-43D5-87BE-67443E8EF086}">
      <p15:sldGuideLst xmlns:p15="http://schemas.microsoft.com/office/powerpoint/2012/main">
        <p15:guide id="4" pos="3772">
          <p15:clr>
            <a:srgbClr val="FBAE40"/>
          </p15:clr>
        </p15:guide>
        <p15:guide id="5" pos="3908">
          <p15:clr>
            <a:srgbClr val="FBAE40"/>
          </p15:clr>
        </p15:guide>
        <p15:guide id="6" orient="horz" pos="3997">
          <p15:clr>
            <a:srgbClr val="FBAE40"/>
          </p15:clr>
        </p15:guide>
        <p15:guide id="7" orient="horz" pos="388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BERICHT_Text + Diagramm färbiger Hintergrund">
    <p:bg>
      <p:bgPr>
        <a:solidFill>
          <a:schemeClr val="bg2"/>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solidFill>
                  <a:schemeClr val="bg1"/>
                </a:solidFill>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solidFill>
                  <a:schemeClr val="bg1"/>
                </a:solidFill>
              </a:defRPr>
            </a:lvl1pPr>
          </a:lstStyle>
          <a:p>
            <a:r>
              <a:rPr lang="de-DE" noProof="0"/>
              <a:t>Überschrift</a:t>
            </a:r>
          </a:p>
        </p:txBody>
      </p:sp>
      <p:sp>
        <p:nvSpPr>
          <p:cNvPr id="3" name="Text Placeholder 2">
            <a:extLst>
              <a:ext uri="{FF2B5EF4-FFF2-40B4-BE49-F238E27FC236}">
                <a16:creationId xmlns:a16="http://schemas.microsoft.com/office/drawing/2014/main" id="{895F5A27-3DB5-444C-B601-727BAEBD4F22}"/>
              </a:ext>
            </a:extLst>
          </p:cNvPr>
          <p:cNvSpPr>
            <a:spLocks noGrp="1"/>
          </p:cNvSpPr>
          <p:nvPr>
            <p:ph type="body" sz="quarter" idx="14"/>
          </p:nvPr>
        </p:nvSpPr>
        <p:spPr>
          <a:xfrm>
            <a:off x="515938" y="1376362"/>
            <a:ext cx="5472112" cy="4968875"/>
          </a:xfrm>
        </p:spPr>
        <p:txBody>
          <a:bodyPr/>
          <a:lstStyle>
            <a:lvl1pPr>
              <a:defRPr sz="1200">
                <a:solidFill>
                  <a:schemeClr val="bg1"/>
                </a:solidFill>
              </a:defRPr>
            </a:lvl1pPr>
            <a:lvl2pPr>
              <a:buClr>
                <a:schemeClr val="bg1"/>
              </a:buClr>
              <a:defRPr sz="1200">
                <a:solidFill>
                  <a:schemeClr val="bg1"/>
                </a:solidFill>
              </a:defRPr>
            </a:lvl2pPr>
            <a:lvl3pPr>
              <a:buClr>
                <a:schemeClr val="bg1"/>
              </a:buClr>
              <a:defRPr sz="12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0" name="Diagrammplatzhalter 6">
            <a:extLst>
              <a:ext uri="{FF2B5EF4-FFF2-40B4-BE49-F238E27FC236}">
                <a16:creationId xmlns:a16="http://schemas.microsoft.com/office/drawing/2014/main" id="{5BD1FF2A-D583-47F9-8A56-B3A3EB57DDB3}"/>
              </a:ext>
            </a:extLst>
          </p:cNvPr>
          <p:cNvSpPr>
            <a:spLocks noGrp="1"/>
          </p:cNvSpPr>
          <p:nvPr>
            <p:ph type="chart" sz="quarter" idx="19" hasCustomPrompt="1"/>
          </p:nvPr>
        </p:nvSpPr>
        <p:spPr>
          <a:xfrm>
            <a:off x="6203951" y="1376363"/>
            <a:ext cx="5472112" cy="4789487"/>
          </a:xfrm>
        </p:spPr>
        <p:txBody>
          <a:bodyPr anchor="ctr"/>
          <a:lstStyle>
            <a:lvl1pPr marL="0" indent="0" algn="ctr">
              <a:buNone/>
              <a:defRPr sz="1200">
                <a:solidFill>
                  <a:schemeClr val="bg1"/>
                </a:solidFill>
              </a:defRPr>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BCA7530D-B222-4D1A-B039-801E0A9C7BBC}"/>
              </a:ext>
            </a:extLst>
          </p:cNvPr>
          <p:cNvSpPr>
            <a:spLocks noGrp="1"/>
          </p:cNvSpPr>
          <p:nvPr>
            <p:ph type="body" sz="quarter" idx="20" hasCustomPrompt="1"/>
          </p:nvPr>
        </p:nvSpPr>
        <p:spPr>
          <a:xfrm>
            <a:off x="6203949" y="6165850"/>
            <a:ext cx="5472113" cy="179387"/>
          </a:xfrm>
        </p:spPr>
        <p:txBody>
          <a:bodyPr anchor="b"/>
          <a:lstStyle>
            <a:lvl1pPr marL="0" indent="0" algn="ctr">
              <a:spcAft>
                <a:spcPts val="0"/>
              </a:spcAft>
              <a:buNone/>
              <a:defRPr sz="700">
                <a:solidFill>
                  <a:schemeClr val="bg1"/>
                </a:solidFill>
              </a:defRPr>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pic>
        <p:nvPicPr>
          <p:cNvPr id="2" name="Grafik 8">
            <a:extLst>
              <a:ext uri="{FF2B5EF4-FFF2-40B4-BE49-F238E27FC236}">
                <a16:creationId xmlns:a16="http://schemas.microsoft.com/office/drawing/2014/main" id="{417EED8B-BF6F-4A9F-5104-08BC144C01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816034922"/>
      </p:ext>
    </p:extLst>
  </p:cSld>
  <p:clrMapOvr>
    <a:masterClrMapping/>
  </p:clrMapOvr>
  <p:extLst>
    <p:ext uri="{DCECCB84-F9BA-43D5-87BE-67443E8EF086}">
      <p15:sldGuideLst xmlns:p15="http://schemas.microsoft.com/office/powerpoint/2012/main">
        <p15:guide id="4" pos="3772">
          <p15:clr>
            <a:srgbClr val="FBAE40"/>
          </p15:clr>
        </p15:guide>
        <p15:guide id="5" pos="3908">
          <p15:clr>
            <a:srgbClr val="FBAE40"/>
          </p15:clr>
        </p15:guide>
        <p15:guide id="6" orient="horz" pos="3997">
          <p15:clr>
            <a:srgbClr val="FBAE40"/>
          </p15:clr>
        </p15:guide>
        <p15:guide id="7" orient="horz" pos="388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ERICHT_2 Diagramme">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6096000" y="6597650"/>
            <a:ext cx="4248150" cy="144463"/>
          </a:xfrm>
          <a:prstGeom prst="rect">
            <a:avLst/>
          </a:prstGeom>
        </p:spPr>
        <p:txBody>
          <a:body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p:txBody>
          <a:body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p:txBody>
          <a:bodyPr/>
          <a:lstStyle>
            <a:lvl1pPr>
              <a:defRPr/>
            </a:lvl1pPr>
          </a:lstStyle>
          <a:p>
            <a:r>
              <a:rPr lang="de-DE" noProof="0"/>
              <a:t>Überschrift</a:t>
            </a:r>
          </a:p>
        </p:txBody>
      </p:sp>
      <p:sp>
        <p:nvSpPr>
          <p:cNvPr id="10" name="Diagrammplatzhalter 6">
            <a:extLst>
              <a:ext uri="{FF2B5EF4-FFF2-40B4-BE49-F238E27FC236}">
                <a16:creationId xmlns:a16="http://schemas.microsoft.com/office/drawing/2014/main" id="{5BD1FF2A-D583-47F9-8A56-B3A3EB57DDB3}"/>
              </a:ext>
            </a:extLst>
          </p:cNvPr>
          <p:cNvSpPr>
            <a:spLocks noGrp="1"/>
          </p:cNvSpPr>
          <p:nvPr>
            <p:ph type="chart" sz="quarter" idx="19" hasCustomPrompt="1"/>
          </p:nvPr>
        </p:nvSpPr>
        <p:spPr>
          <a:xfrm>
            <a:off x="6203951" y="1376363"/>
            <a:ext cx="5472112" cy="4789487"/>
          </a:xfrm>
        </p:spPr>
        <p:txBody>
          <a:bodyPr anchor="ctr"/>
          <a:lstStyle>
            <a:lvl1pPr marL="0" indent="0" algn="ctr">
              <a:buNone/>
              <a:defRPr sz="1200"/>
            </a:lvl1pPr>
          </a:lstStyle>
          <a:p>
            <a:r>
              <a:rPr lang="de-DE" noProof="0"/>
              <a:t>Diagramm hinzufügen durch Klicken auf das Symbol</a:t>
            </a:r>
          </a:p>
        </p:txBody>
      </p:sp>
      <p:sp>
        <p:nvSpPr>
          <p:cNvPr id="13" name="Textplatzhalter 8">
            <a:extLst>
              <a:ext uri="{FF2B5EF4-FFF2-40B4-BE49-F238E27FC236}">
                <a16:creationId xmlns:a16="http://schemas.microsoft.com/office/drawing/2014/main" id="{BCA7530D-B222-4D1A-B039-801E0A9C7BBC}"/>
              </a:ext>
            </a:extLst>
          </p:cNvPr>
          <p:cNvSpPr>
            <a:spLocks noGrp="1"/>
          </p:cNvSpPr>
          <p:nvPr>
            <p:ph type="body" sz="quarter" idx="20" hasCustomPrompt="1"/>
          </p:nvPr>
        </p:nvSpPr>
        <p:spPr>
          <a:xfrm>
            <a:off x="6203949" y="6165850"/>
            <a:ext cx="5472113" cy="179387"/>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4" name="Textplatzhalter 8">
            <a:extLst>
              <a:ext uri="{FF2B5EF4-FFF2-40B4-BE49-F238E27FC236}">
                <a16:creationId xmlns:a16="http://schemas.microsoft.com/office/drawing/2014/main" id="{51B14F1E-A743-4C8E-9063-5F2F93784AE8}"/>
              </a:ext>
            </a:extLst>
          </p:cNvPr>
          <p:cNvSpPr>
            <a:spLocks noGrp="1"/>
          </p:cNvSpPr>
          <p:nvPr>
            <p:ph type="body" sz="quarter" idx="21" hasCustomPrompt="1"/>
          </p:nvPr>
        </p:nvSpPr>
        <p:spPr>
          <a:xfrm>
            <a:off x="515937" y="6165851"/>
            <a:ext cx="5472113" cy="179388"/>
          </a:xfrm>
        </p:spPr>
        <p:txBody>
          <a:bodyPr anchor="b"/>
          <a:lstStyle>
            <a:lvl1pPr marL="0" indent="0" algn="ctr">
              <a:spcAft>
                <a:spcPts val="0"/>
              </a:spcAft>
              <a:buNone/>
              <a:defRPr sz="700"/>
            </a:lvl1pPr>
            <a:lvl2pPr>
              <a:spcAft>
                <a:spcPts val="0"/>
              </a:spcAft>
              <a:defRPr sz="1200"/>
            </a:lvl2pPr>
            <a:lvl3pPr>
              <a:spcAft>
                <a:spcPts val="0"/>
              </a:spcAft>
              <a:defRPr sz="1200"/>
            </a:lvl3pPr>
            <a:lvl4pPr>
              <a:spcAft>
                <a:spcPts val="0"/>
              </a:spcAft>
              <a:defRPr sz="1200"/>
            </a:lvl4pPr>
            <a:lvl5pPr>
              <a:spcAft>
                <a:spcPts val="0"/>
              </a:spcAft>
              <a:defRPr sz="1200"/>
            </a:lvl5pPr>
          </a:lstStyle>
          <a:p>
            <a:pPr lvl="0"/>
            <a:r>
              <a:rPr lang="de-DE" noProof="0"/>
              <a:t>Legende</a:t>
            </a:r>
          </a:p>
        </p:txBody>
      </p:sp>
      <p:sp>
        <p:nvSpPr>
          <p:cNvPr id="15" name="Diagrammplatzhalter 6">
            <a:extLst>
              <a:ext uri="{FF2B5EF4-FFF2-40B4-BE49-F238E27FC236}">
                <a16:creationId xmlns:a16="http://schemas.microsoft.com/office/drawing/2014/main" id="{AB188FDE-B5E2-4C88-9990-858F10320685}"/>
              </a:ext>
            </a:extLst>
          </p:cNvPr>
          <p:cNvSpPr>
            <a:spLocks noGrp="1"/>
          </p:cNvSpPr>
          <p:nvPr>
            <p:ph type="chart" sz="quarter" idx="22" hasCustomPrompt="1"/>
          </p:nvPr>
        </p:nvSpPr>
        <p:spPr>
          <a:xfrm>
            <a:off x="515939" y="1376363"/>
            <a:ext cx="5472111" cy="4789487"/>
          </a:xfrm>
        </p:spPr>
        <p:txBody>
          <a:bodyPr anchor="ctr"/>
          <a:lstStyle>
            <a:lvl1pPr marL="0" indent="0" algn="ctr">
              <a:buNone/>
              <a:defRPr sz="1200"/>
            </a:lvl1pPr>
          </a:lstStyle>
          <a:p>
            <a:r>
              <a:rPr lang="de-DE" noProof="0"/>
              <a:t>Diagramm hinzufügen durch Klicken auf das Symbol</a:t>
            </a:r>
          </a:p>
        </p:txBody>
      </p:sp>
    </p:spTree>
    <p:extLst>
      <p:ext uri="{BB962C8B-B14F-4D97-AF65-F5344CB8AC3E}">
        <p14:creationId xmlns:p14="http://schemas.microsoft.com/office/powerpoint/2010/main" val="732763948"/>
      </p:ext>
    </p:extLst>
  </p:cSld>
  <p:clrMapOvr>
    <a:masterClrMapping/>
  </p:clrMapOvr>
  <p:extLst>
    <p:ext uri="{DCECCB84-F9BA-43D5-87BE-67443E8EF086}">
      <p15:sldGuideLst xmlns:p15="http://schemas.microsoft.com/office/powerpoint/2012/main">
        <p15:guide id="4" pos="3772">
          <p15:clr>
            <a:srgbClr val="FBAE40"/>
          </p15:clr>
        </p15:guide>
        <p15:guide id="5" pos="3908">
          <p15:clr>
            <a:srgbClr val="FBAE40"/>
          </p15:clr>
        </p15:guide>
        <p15:guide id="6" orient="horz" pos="3997">
          <p15:clr>
            <a:srgbClr val="FBAE40"/>
          </p15:clr>
        </p15:guide>
        <p15:guide id="7" orient="horz" pos="3884">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35BE-B8EB-4EE1-91E2-CEA439DD7D3B}"/>
              </a:ext>
            </a:extLst>
          </p:cNvPr>
          <p:cNvSpPr>
            <a:spLocks noGrp="1"/>
          </p:cNvSpPr>
          <p:nvPr>
            <p:ph type="title"/>
          </p:nvPr>
        </p:nvSpPr>
        <p:spPr/>
        <p:txBody>
          <a:bodyPr/>
          <a:lstStyle>
            <a:lvl1pPr>
              <a:defRPr b="0">
                <a:latin typeface="+mj-lt"/>
              </a:defRPr>
            </a:lvl1pPr>
          </a:lstStyle>
          <a:p>
            <a:r>
              <a:rPr lang="de-DE" noProof="0"/>
              <a:t>Mastertitelformat bearbeiten</a:t>
            </a:r>
          </a:p>
        </p:txBody>
      </p:sp>
      <p:sp>
        <p:nvSpPr>
          <p:cNvPr id="3" name="Date Placeholder 2">
            <a:extLst>
              <a:ext uri="{FF2B5EF4-FFF2-40B4-BE49-F238E27FC236}">
                <a16:creationId xmlns:a16="http://schemas.microsoft.com/office/drawing/2014/main" id="{6250A3BA-B888-413B-8162-617EABB046A8}"/>
              </a:ext>
            </a:extLst>
          </p:cNvPr>
          <p:cNvSpPr>
            <a:spLocks noGrp="1"/>
          </p:cNvSpPr>
          <p:nvPr>
            <p:ph type="dt" sz="half" idx="10"/>
          </p:nvPr>
        </p:nvSpPr>
        <p:spPr>
          <a:xfrm>
            <a:off x="6096000" y="6597650"/>
            <a:ext cx="4248150" cy="144463"/>
          </a:xfrm>
          <a:prstGeom prst="rect">
            <a:avLst/>
          </a:prstGeom>
        </p:spPr>
        <p:txBody>
          <a:bodyPr/>
          <a:lstStyle/>
          <a:p>
            <a:endParaRPr lang="de-DE" noProof="0"/>
          </a:p>
        </p:txBody>
      </p:sp>
      <p:sp>
        <p:nvSpPr>
          <p:cNvPr id="4" name="Footer Placeholder 3">
            <a:extLst>
              <a:ext uri="{FF2B5EF4-FFF2-40B4-BE49-F238E27FC236}">
                <a16:creationId xmlns:a16="http://schemas.microsoft.com/office/drawing/2014/main" id="{92E04DE8-7272-4D7A-A851-8083D358381B}"/>
              </a:ext>
            </a:extLst>
          </p:cNvPr>
          <p:cNvSpPr>
            <a:spLocks noGrp="1"/>
          </p:cNvSpPr>
          <p:nvPr>
            <p:ph type="ftr" sz="quarter" idx="11"/>
          </p:nvPr>
        </p:nvSpPr>
        <p:spPr/>
        <p:txBody>
          <a:body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B1EDBA30-C0D9-4D19-B594-93A4471F2C2B}"/>
              </a:ext>
            </a:extLst>
          </p:cNvPr>
          <p:cNvSpPr>
            <a:spLocks noGrp="1"/>
          </p:cNvSpPr>
          <p:nvPr>
            <p:ph type="sldNum" sz="quarter" idx="12"/>
          </p:nvPr>
        </p:nvSpPr>
        <p:spPr/>
        <p:txBody>
          <a:bodyPr/>
          <a:lstStyle/>
          <a:p>
            <a:fld id="{355F9927-066A-4E42-B902-7FE3DF2732F9}" type="slidenum">
              <a:rPr lang="de-DE" noProof="0" smtClean="0"/>
              <a:pPr/>
              <a:t>‹Nr.›</a:t>
            </a:fld>
            <a:endParaRPr lang="de-DE" noProof="0"/>
          </a:p>
        </p:txBody>
      </p:sp>
      <p:sp>
        <p:nvSpPr>
          <p:cNvPr id="6" name="Text Placeholder 10">
            <a:extLst>
              <a:ext uri="{FF2B5EF4-FFF2-40B4-BE49-F238E27FC236}">
                <a16:creationId xmlns:a16="http://schemas.microsoft.com/office/drawing/2014/main" id="{B3835978-7FCE-4D8D-8B86-C307AA8A216C}"/>
              </a:ext>
            </a:extLst>
          </p:cNvPr>
          <p:cNvSpPr>
            <a:spLocks noGrp="1"/>
          </p:cNvSpPr>
          <p:nvPr>
            <p:ph type="body" sz="quarter" idx="13" hasCustomPrompt="1"/>
          </p:nvPr>
        </p:nvSpPr>
        <p:spPr>
          <a:xfrm>
            <a:off x="515937" y="260350"/>
            <a:ext cx="11160125" cy="252413"/>
          </a:xfrm>
        </p:spPr>
        <p:txBody>
          <a:bodyPr anchor="b" anchorCtr="0"/>
          <a:lstStyle>
            <a:lvl1pPr marL="180000" indent="-180000">
              <a:spcAft>
                <a:spcPts val="0"/>
              </a:spcAft>
              <a:defRPr sz="900" cap="all" baseline="0">
                <a:latin typeface="+mj-lt"/>
              </a:defRPr>
            </a:lvl1pPr>
          </a:lstStyle>
          <a:p>
            <a:pPr lvl="0"/>
            <a:r>
              <a:rPr lang="de-DE" noProof="0"/>
              <a:t>Optionale Überschrift</a:t>
            </a:r>
          </a:p>
        </p:txBody>
      </p:sp>
    </p:spTree>
    <p:extLst>
      <p:ext uri="{BB962C8B-B14F-4D97-AF65-F5344CB8AC3E}">
        <p14:creationId xmlns:p14="http://schemas.microsoft.com/office/powerpoint/2010/main" val="12918474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96000" y="6597650"/>
            <a:ext cx="4248150" cy="144463"/>
          </a:xfrm>
          <a:prstGeom prst="rect">
            <a:avLst/>
          </a:prstGeom>
        </p:spPr>
        <p:txBody>
          <a:bodyPr/>
          <a:lstStyle/>
          <a:p>
            <a:endParaRPr lang="de-DE" noProof="0"/>
          </a:p>
        </p:txBody>
      </p:sp>
      <p:sp>
        <p:nvSpPr>
          <p:cNvPr id="5" name="Footer Placeholder 4"/>
          <p:cNvSpPr>
            <a:spLocks noGrp="1"/>
          </p:cNvSpPr>
          <p:nvPr>
            <p:ph type="ftr" sz="quarter" idx="11"/>
          </p:nvPr>
        </p:nvSpPr>
        <p:spPr/>
        <p:txBody>
          <a:bodyPr/>
          <a:lstStyle/>
          <a:p>
            <a:r>
              <a:rPr lang="de-AT" noProof="0"/>
              <a:t>DIESE UNTERLAGE RICHTET SICH AUSSCHLIESSLICH AN DIE SPUERKEESS</a:t>
            </a:r>
            <a:endParaRPr lang="de-DE" noProof="0"/>
          </a:p>
        </p:txBody>
      </p:sp>
      <p:sp>
        <p:nvSpPr>
          <p:cNvPr id="6" name="Slide Number Placeholder 5"/>
          <p:cNvSpPr>
            <a:spLocks noGrp="1"/>
          </p:cNvSpPr>
          <p:nvPr>
            <p:ph type="sldNum" sz="quarter" idx="12"/>
          </p:nvPr>
        </p:nvSpPr>
        <p:spPr/>
        <p:txBody>
          <a:bodyPr/>
          <a:lstStyle/>
          <a:p>
            <a:fld id="{355F9927-066A-4E42-B902-7FE3DF2732F9}" type="slidenum">
              <a:rPr lang="de-DE" noProof="0" smtClean="0"/>
              <a:t>‹Nr.›</a:t>
            </a:fld>
            <a:endParaRPr lang="de-DE" noProof="0"/>
          </a:p>
        </p:txBody>
      </p:sp>
      <p:sp>
        <p:nvSpPr>
          <p:cNvPr id="2" name="Title 1">
            <a:extLst>
              <a:ext uri="{FF2B5EF4-FFF2-40B4-BE49-F238E27FC236}">
                <a16:creationId xmlns:a16="http://schemas.microsoft.com/office/drawing/2014/main" id="{8D70DDB7-F3E7-4ECD-9EBA-6EA3DDA3764D}"/>
              </a:ext>
            </a:extLst>
          </p:cNvPr>
          <p:cNvSpPr>
            <a:spLocks noGrp="1"/>
          </p:cNvSpPr>
          <p:nvPr>
            <p:ph type="title"/>
          </p:nvPr>
        </p:nvSpPr>
        <p:spPr>
          <a:xfrm>
            <a:off x="0" y="0"/>
            <a:ext cx="0" cy="0"/>
          </a:xfrm>
        </p:spPr>
        <p:txBody>
          <a:bodyPr/>
          <a:lstStyle>
            <a:lvl1pPr>
              <a:defRPr sz="100">
                <a:noFill/>
              </a:defRPr>
            </a:lvl1pPr>
          </a:lstStyle>
          <a:p>
            <a:r>
              <a:rPr lang="de-DE" noProof="0"/>
              <a:t>Mastertitelformat bearbeiten</a:t>
            </a:r>
          </a:p>
        </p:txBody>
      </p:sp>
    </p:spTree>
    <p:extLst>
      <p:ext uri="{BB962C8B-B14F-4D97-AF65-F5344CB8AC3E}">
        <p14:creationId xmlns:p14="http://schemas.microsoft.com/office/powerpoint/2010/main" val="16294173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DO NOT EDIT - SECTION DIVIDER">
    <p:bg>
      <p:bgPr>
        <a:solidFill>
          <a:schemeClr val="bg2"/>
        </a:solidFill>
        <a:effectLst/>
      </p:bgPr>
    </p:bg>
    <p:spTree>
      <p:nvGrpSpPr>
        <p:cNvPr id="1" name=""/>
        <p:cNvGrpSpPr/>
        <p:nvPr/>
      </p:nvGrpSpPr>
      <p:grpSpPr>
        <a:xfrm>
          <a:off x="0" y="0"/>
          <a:ext cx="0" cy="0"/>
          <a:chOff x="0" y="0"/>
          <a:chExt cx="0" cy="0"/>
        </a:xfrm>
      </p:grpSpPr>
      <p:sp>
        <p:nvSpPr>
          <p:cNvPr id="14" name="Freihandform: Form 12">
            <a:extLst>
              <a:ext uri="{FF2B5EF4-FFF2-40B4-BE49-F238E27FC236}">
                <a16:creationId xmlns:a16="http://schemas.microsoft.com/office/drawing/2014/main" id="{CAEA3CC2-337C-4759-893D-AD97ED4A758B}"/>
              </a:ext>
            </a:extLst>
          </p:cNvPr>
          <p:cNvSpPr/>
          <p:nvPr userDrawn="1"/>
        </p:nvSpPr>
        <p:spPr>
          <a:xfrm flipV="1">
            <a:off x="1" y="622300"/>
            <a:ext cx="11872382" cy="6242050"/>
          </a:xfrm>
          <a:custGeom>
            <a:avLst/>
            <a:gdLst>
              <a:gd name="connsiteX0" fmla="*/ 0 w 11871644"/>
              <a:gd name="connsiteY0" fmla="*/ 6246952 h 6246952"/>
              <a:gd name="connsiteX1" fmla="*/ 10659344 w 11871644"/>
              <a:gd name="connsiteY1" fmla="*/ 6246952 h 6246952"/>
              <a:gd name="connsiteX2" fmla="*/ 11871644 w 11871644"/>
              <a:gd name="connsiteY2" fmla="*/ 5033058 h 6246952"/>
              <a:gd name="connsiteX3" fmla="*/ 11871644 w 11871644"/>
              <a:gd name="connsiteY3" fmla="*/ 0 h 6246952"/>
              <a:gd name="connsiteX4" fmla="*/ 11833569 w 11871644"/>
              <a:gd name="connsiteY4" fmla="*/ 0 h 6246952"/>
              <a:gd name="connsiteX5" fmla="*/ 11833569 w 11871644"/>
              <a:gd name="connsiteY5" fmla="*/ 5033058 h 6246952"/>
              <a:gd name="connsiteX6" fmla="*/ 10659344 w 11871644"/>
              <a:gd name="connsiteY6" fmla="*/ 6208865 h 6246952"/>
              <a:gd name="connsiteX7" fmla="*/ 0 w 11871644"/>
              <a:gd name="connsiteY7" fmla="*/ 6208865 h 624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871644" h="6246952">
                <a:moveTo>
                  <a:pt x="0" y="6246952"/>
                </a:moveTo>
                <a:lnTo>
                  <a:pt x="10659344" y="6246952"/>
                </a:lnTo>
                <a:cubicBezTo>
                  <a:pt x="11327809" y="6246952"/>
                  <a:pt x="11871644" y="5702403"/>
                  <a:pt x="11871644" y="5033058"/>
                </a:cubicBezTo>
                <a:lnTo>
                  <a:pt x="11871644" y="0"/>
                </a:lnTo>
                <a:lnTo>
                  <a:pt x="11833569" y="0"/>
                </a:lnTo>
                <a:lnTo>
                  <a:pt x="11833569" y="5033058"/>
                </a:lnTo>
                <a:cubicBezTo>
                  <a:pt x="11833569" y="5681392"/>
                  <a:pt x="11306818" y="6208865"/>
                  <a:pt x="10659344" y="6208865"/>
                </a:cubicBezTo>
                <a:lnTo>
                  <a:pt x="0" y="6208865"/>
                </a:lnTo>
                <a:close/>
              </a:path>
            </a:pathLst>
          </a:custGeom>
          <a:solidFill>
            <a:schemeClr val="bg1"/>
          </a:solidFill>
          <a:ln w="12687" cap="flat">
            <a:noFill/>
            <a:prstDash val="solid"/>
            <a:miter/>
          </a:ln>
        </p:spPr>
        <p:txBody>
          <a:bodyPr rtlCol="0" anchor="ctr"/>
          <a:lstStyle/>
          <a:p>
            <a:endParaRPr lang="de-DE" noProof="0"/>
          </a:p>
        </p:txBody>
      </p:sp>
      <p:sp>
        <p:nvSpPr>
          <p:cNvPr id="15" name="Bildplatzhalter 16">
            <a:extLst>
              <a:ext uri="{FF2B5EF4-FFF2-40B4-BE49-F238E27FC236}">
                <a16:creationId xmlns:a16="http://schemas.microsoft.com/office/drawing/2014/main" id="{ED7CBF51-D685-4001-A777-BB5A2EB41BF3}"/>
              </a:ext>
            </a:extLst>
          </p:cNvPr>
          <p:cNvSpPr>
            <a:spLocks noGrp="1"/>
          </p:cNvSpPr>
          <p:nvPr>
            <p:ph type="pic" sz="quarter" idx="14" hasCustomPrompt="1"/>
          </p:nvPr>
        </p:nvSpPr>
        <p:spPr>
          <a:xfrm>
            <a:off x="7680176" y="0"/>
            <a:ext cx="4511823" cy="6858000"/>
          </a:xfrm>
          <a:custGeom>
            <a:avLst/>
            <a:gdLst>
              <a:gd name="connsiteX0" fmla="*/ 0 w 4511675"/>
              <a:gd name="connsiteY0" fmla="*/ 658659 h 6858000"/>
              <a:gd name="connsiteX1" fmla="*/ 2979020 w 4511675"/>
              <a:gd name="connsiteY1" fmla="*/ 658659 h 6858000"/>
              <a:gd name="connsiteX2" fmla="*/ 4153245 w 4511675"/>
              <a:gd name="connsiteY2" fmla="*/ 1834466 h 6858000"/>
              <a:gd name="connsiteX3" fmla="*/ 4153245 w 4511675"/>
              <a:gd name="connsiteY3" fmla="*/ 6858000 h 6858000"/>
              <a:gd name="connsiteX4" fmla="*/ 0 w 4511675"/>
              <a:gd name="connsiteY4" fmla="*/ 6858000 h 6858000"/>
              <a:gd name="connsiteX5" fmla="*/ 0 w 4511675"/>
              <a:gd name="connsiteY5" fmla="*/ 0 h 6858000"/>
              <a:gd name="connsiteX6" fmla="*/ 4511675 w 4511675"/>
              <a:gd name="connsiteY6" fmla="*/ 0 h 6858000"/>
              <a:gd name="connsiteX7" fmla="*/ 4511675 w 4511675"/>
              <a:gd name="connsiteY7" fmla="*/ 6858000 h 6858000"/>
              <a:gd name="connsiteX8" fmla="*/ 4191320 w 4511675"/>
              <a:gd name="connsiteY8" fmla="*/ 6858000 h 6858000"/>
              <a:gd name="connsiteX9" fmla="*/ 4191320 w 4511675"/>
              <a:gd name="connsiteY9" fmla="*/ 1834466 h 6858000"/>
              <a:gd name="connsiteX10" fmla="*/ 2979020 w 4511675"/>
              <a:gd name="connsiteY10" fmla="*/ 620572 h 6858000"/>
              <a:gd name="connsiteX11" fmla="*/ 0 w 4511675"/>
              <a:gd name="connsiteY11" fmla="*/ 6205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11675" h="6858000">
                <a:moveTo>
                  <a:pt x="0" y="658659"/>
                </a:moveTo>
                <a:lnTo>
                  <a:pt x="2979020" y="658659"/>
                </a:lnTo>
                <a:cubicBezTo>
                  <a:pt x="3626494" y="658659"/>
                  <a:pt x="4153245" y="1186132"/>
                  <a:pt x="4153245" y="1834466"/>
                </a:cubicBezTo>
                <a:lnTo>
                  <a:pt x="4153245" y="6858000"/>
                </a:lnTo>
                <a:lnTo>
                  <a:pt x="0" y="6858000"/>
                </a:lnTo>
                <a:close/>
                <a:moveTo>
                  <a:pt x="0" y="0"/>
                </a:moveTo>
                <a:lnTo>
                  <a:pt x="4511675" y="0"/>
                </a:lnTo>
                <a:lnTo>
                  <a:pt x="4511675" y="6858000"/>
                </a:lnTo>
                <a:lnTo>
                  <a:pt x="4191320" y="6858000"/>
                </a:lnTo>
                <a:lnTo>
                  <a:pt x="4191320" y="1834466"/>
                </a:lnTo>
                <a:cubicBezTo>
                  <a:pt x="4191320" y="1165121"/>
                  <a:pt x="3647485" y="620572"/>
                  <a:pt x="2979020" y="620572"/>
                </a:cubicBezTo>
                <a:lnTo>
                  <a:pt x="0" y="620572"/>
                </a:lnTo>
                <a:close/>
              </a:path>
            </a:pathLst>
          </a:custGeom>
          <a:solidFill>
            <a:schemeClr val="bg1">
              <a:lumMod val="75000"/>
            </a:schemeClr>
          </a:solidFill>
        </p:spPr>
        <p:txBody>
          <a:bodyPr wrap="square" lIns="72000" tIns="72000" rIns="72000" bIns="72000" anchor="ctr" anchorCtr="0">
            <a:noAutofit/>
          </a:bodyPr>
          <a:lstStyle>
            <a:lvl1pPr marL="0" indent="0" algn="ctr">
              <a:buNone/>
              <a:defRPr sz="1000"/>
            </a:lvl1pPr>
          </a:lstStyle>
          <a:p>
            <a:r>
              <a:rPr lang="de-DE" noProof="0"/>
              <a:t>Bild hinzufügen durch Klicken auf das Symbol</a:t>
            </a:r>
          </a:p>
        </p:txBody>
      </p:sp>
      <p:sp>
        <p:nvSpPr>
          <p:cNvPr id="7" name="Date Placeholder 6">
            <a:extLst>
              <a:ext uri="{FF2B5EF4-FFF2-40B4-BE49-F238E27FC236}">
                <a16:creationId xmlns:a16="http://schemas.microsoft.com/office/drawing/2014/main" id="{7B380EED-431B-4A34-9592-45510343C240}"/>
              </a:ext>
            </a:extLst>
          </p:cNvPr>
          <p:cNvSpPr>
            <a:spLocks noGrp="1"/>
          </p:cNvSpPr>
          <p:nvPr>
            <p:ph type="dt" sz="half" idx="10"/>
          </p:nvPr>
        </p:nvSpPr>
        <p:spPr>
          <a:xfrm>
            <a:off x="0" y="0"/>
            <a:ext cx="0" cy="0"/>
          </a:xfrm>
          <a:prstGeom prst="rect">
            <a:avLst/>
          </a:prstGeom>
        </p:spPr>
        <p:txBody>
          <a:bodyPr/>
          <a:lstStyle>
            <a:lvl1pPr>
              <a:defRPr sz="100">
                <a:noFill/>
              </a:defRPr>
            </a:lvl1pPr>
          </a:lstStyle>
          <a:p>
            <a:endParaRPr lang="de-DE" noProof="0"/>
          </a:p>
        </p:txBody>
      </p:sp>
      <p:sp>
        <p:nvSpPr>
          <p:cNvPr id="8" name="Footer Placeholder 7">
            <a:extLst>
              <a:ext uri="{FF2B5EF4-FFF2-40B4-BE49-F238E27FC236}">
                <a16:creationId xmlns:a16="http://schemas.microsoft.com/office/drawing/2014/main" id="{7C0FBE81-DA1B-4500-B6EF-D4C556301A15}"/>
              </a:ext>
            </a:extLst>
          </p:cNvPr>
          <p:cNvSpPr>
            <a:spLocks noGrp="1"/>
          </p:cNvSpPr>
          <p:nvPr>
            <p:ph type="ftr" sz="quarter" idx="11"/>
          </p:nvPr>
        </p:nvSpPr>
        <p:spPr>
          <a:xfrm>
            <a:off x="0" y="0"/>
            <a:ext cx="0" cy="0"/>
          </a:xfrm>
        </p:spPr>
        <p:txBody>
          <a:bodyPr/>
          <a:lstStyle>
            <a:lvl1pPr>
              <a:defRPr sz="100">
                <a:noFill/>
              </a:defRPr>
            </a:lvl1pPr>
          </a:lstStyle>
          <a:p>
            <a:r>
              <a:rPr lang="de-AT" noProof="0"/>
              <a:t>DIESE UNTERLAGE RICHTET SICH AUSSCHLIESSLICH AN DIE SPUERKEESS</a:t>
            </a:r>
            <a:endParaRPr lang="de-DE" noProof="0"/>
          </a:p>
        </p:txBody>
      </p:sp>
      <p:sp>
        <p:nvSpPr>
          <p:cNvPr id="9" name="Slide Number Placeholder 8">
            <a:extLst>
              <a:ext uri="{FF2B5EF4-FFF2-40B4-BE49-F238E27FC236}">
                <a16:creationId xmlns:a16="http://schemas.microsoft.com/office/drawing/2014/main" id="{49504DBD-36D9-4C13-BE0E-2BA0B49FBC6E}"/>
              </a:ext>
            </a:extLst>
          </p:cNvPr>
          <p:cNvSpPr>
            <a:spLocks noGrp="1"/>
          </p:cNvSpPr>
          <p:nvPr>
            <p:ph type="sldNum" sz="quarter" idx="12"/>
          </p:nvPr>
        </p:nvSpPr>
        <p:spPr>
          <a:xfrm>
            <a:off x="0" y="0"/>
            <a:ext cx="0" cy="0"/>
          </a:xfrm>
        </p:spPr>
        <p:txBody>
          <a:bodyPr/>
          <a:lstStyle>
            <a:lvl1pPr>
              <a:defRPr sz="100">
                <a:noFill/>
              </a:defRPr>
            </a:lvl1pPr>
          </a:lstStyle>
          <a:p>
            <a:fld id="{355F9927-066A-4E42-B902-7FE3DF2732F9}" type="slidenum">
              <a:rPr lang="de-DE" noProof="0" smtClean="0"/>
              <a:pPr/>
              <a:t>‹Nr.›</a:t>
            </a:fld>
            <a:endParaRPr lang="de-DE" noProof="0"/>
          </a:p>
        </p:txBody>
      </p:sp>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1089025"/>
            <a:ext cx="11160125" cy="323850"/>
          </a:xfrm>
        </p:spPr>
        <p:txBody>
          <a:bodyPr anchor="b" anchorCtr="0"/>
          <a:lstStyle>
            <a:lvl1pPr marL="180000" indent="-180000">
              <a:spcAft>
                <a:spcPts val="0"/>
              </a:spcAft>
              <a:defRPr sz="1200" cap="all" baseline="0">
                <a:solidFill>
                  <a:schemeClr val="bg1"/>
                </a:solidFill>
                <a:latin typeface="+mn-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3" name="Text Placeholder 2">
            <a:extLst>
              <a:ext uri="{FF2B5EF4-FFF2-40B4-BE49-F238E27FC236}">
                <a16:creationId xmlns:a16="http://schemas.microsoft.com/office/drawing/2014/main" id="{27A952ED-B49E-4DB2-BAEE-DA9FD9B00D0E}"/>
              </a:ext>
            </a:extLst>
          </p:cNvPr>
          <p:cNvSpPr>
            <a:spLocks noGrp="1"/>
          </p:cNvSpPr>
          <p:nvPr>
            <p:ph type="body" sz="quarter" idx="15"/>
          </p:nvPr>
        </p:nvSpPr>
        <p:spPr>
          <a:xfrm>
            <a:off x="515938" y="3860800"/>
            <a:ext cx="6948487" cy="248443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pic>
        <p:nvPicPr>
          <p:cNvPr id="2" name="Grafik 8">
            <a:extLst>
              <a:ext uri="{FF2B5EF4-FFF2-40B4-BE49-F238E27FC236}">
                <a16:creationId xmlns:a16="http://schemas.microsoft.com/office/drawing/2014/main" id="{FB949DE4-726C-00FD-1255-A4EC55F6213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816628391"/>
      </p:ext>
    </p:extLst>
  </p:cSld>
  <p:clrMapOvr>
    <a:masterClrMapping/>
  </p:clrMapOvr>
  <p:extLst>
    <p:ext uri="{DCECCB84-F9BA-43D5-87BE-67443E8EF086}">
      <p15:sldGuideLst xmlns:p15="http://schemas.microsoft.com/office/powerpoint/2012/main">
        <p15:guide id="1" orient="horz" pos="686">
          <p15:clr>
            <a:srgbClr val="FBAE40"/>
          </p15:clr>
        </p15:guide>
        <p15:guide id="3" orient="horz" pos="890">
          <p15:clr>
            <a:srgbClr val="FBAE40"/>
          </p15:clr>
        </p15:guide>
        <p15:guide id="4" orient="horz" pos="2432">
          <p15:clr>
            <a:srgbClr val="FBAE40"/>
          </p15:clr>
        </p15:guide>
        <p15:guide id="5" orient="horz" pos="3997">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DO NOT EDIT - SUBSECTION DIVIDER">
    <p:bg>
      <p:bgPr>
        <a:solidFill>
          <a:schemeClr val="bg2"/>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FD1B22A-FFFA-4B86-9E92-1A04406C9358}"/>
              </a:ext>
            </a:extLst>
          </p:cNvPr>
          <p:cNvSpPr>
            <a:spLocks noGrp="1"/>
          </p:cNvSpPr>
          <p:nvPr>
            <p:ph type="body" sz="quarter" idx="13" hasCustomPrompt="1"/>
          </p:nvPr>
        </p:nvSpPr>
        <p:spPr>
          <a:xfrm>
            <a:off x="515937" y="3357563"/>
            <a:ext cx="11160125" cy="323850"/>
          </a:xfrm>
        </p:spPr>
        <p:txBody>
          <a:bodyPr anchor="b" anchorCtr="0"/>
          <a:lstStyle>
            <a:lvl1pPr marL="180000" indent="-180000">
              <a:spcAft>
                <a:spcPts val="0"/>
              </a:spcAft>
              <a:defRPr sz="1200" cap="all" baseline="0">
                <a:solidFill>
                  <a:schemeClr val="bg1"/>
                </a:solidFill>
                <a:latin typeface="+mn-lt"/>
              </a:defRPr>
            </a:lvl1pPr>
          </a:lstStyle>
          <a:p>
            <a:pPr lvl="0"/>
            <a:r>
              <a:rPr lang="de-DE" noProof="0"/>
              <a:t>Optionale Überschrift</a:t>
            </a:r>
          </a:p>
        </p:txBody>
      </p:sp>
      <p:sp>
        <p:nvSpPr>
          <p:cNvPr id="12" name="Title 11">
            <a:extLst>
              <a:ext uri="{FF2B5EF4-FFF2-40B4-BE49-F238E27FC236}">
                <a16:creationId xmlns:a16="http://schemas.microsoft.com/office/drawing/2014/main" id="{7E6836DB-AB8D-46CB-BBD3-391D4F88935C}"/>
              </a:ext>
            </a:extLst>
          </p:cNvPr>
          <p:cNvSpPr>
            <a:spLocks noGrp="1"/>
          </p:cNvSpPr>
          <p:nvPr>
            <p:ph type="title" hasCustomPrompt="1"/>
          </p:nvPr>
        </p:nvSpPr>
        <p:spPr>
          <a:xfrm>
            <a:off x="0" y="0"/>
            <a:ext cx="0" cy="0"/>
          </a:xfrm>
        </p:spPr>
        <p:txBody>
          <a:bodyPr/>
          <a:lstStyle>
            <a:lvl1pPr>
              <a:defRPr sz="100">
                <a:noFill/>
              </a:defRPr>
            </a:lvl1pPr>
          </a:lstStyle>
          <a:p>
            <a:r>
              <a:rPr lang="de-DE" noProof="0"/>
              <a:t> </a:t>
            </a:r>
          </a:p>
        </p:txBody>
      </p:sp>
      <p:sp>
        <p:nvSpPr>
          <p:cNvPr id="2" name="Date Placeholder 1">
            <a:extLst>
              <a:ext uri="{FF2B5EF4-FFF2-40B4-BE49-F238E27FC236}">
                <a16:creationId xmlns:a16="http://schemas.microsoft.com/office/drawing/2014/main" id="{4728ECD1-01F9-4384-8543-8FCF08008062}"/>
              </a:ext>
            </a:extLst>
          </p:cNvPr>
          <p:cNvSpPr>
            <a:spLocks noGrp="1"/>
          </p:cNvSpPr>
          <p:nvPr>
            <p:ph type="dt" sz="half" idx="15"/>
          </p:nvPr>
        </p:nvSpPr>
        <p:spPr>
          <a:xfrm>
            <a:off x="6096000" y="6597650"/>
            <a:ext cx="4248150" cy="144463"/>
          </a:xfrm>
          <a:prstGeom prst="rect">
            <a:avLst/>
          </a:prstGeom>
        </p:spPr>
        <p:txBody>
          <a:bodyPr/>
          <a:lstStyle>
            <a:lvl1pPr>
              <a:defRPr>
                <a:solidFill>
                  <a:schemeClr val="bg1"/>
                </a:solidFill>
              </a:defRPr>
            </a:lvl1pPr>
          </a:lstStyle>
          <a:p>
            <a:endParaRPr lang="de-DE" noProof="0"/>
          </a:p>
        </p:txBody>
      </p:sp>
      <p:sp>
        <p:nvSpPr>
          <p:cNvPr id="4" name="Footer Placeholder 3">
            <a:extLst>
              <a:ext uri="{FF2B5EF4-FFF2-40B4-BE49-F238E27FC236}">
                <a16:creationId xmlns:a16="http://schemas.microsoft.com/office/drawing/2014/main" id="{73F5016A-720C-4374-8FB3-F08B333C3477}"/>
              </a:ext>
            </a:extLst>
          </p:cNvPr>
          <p:cNvSpPr>
            <a:spLocks noGrp="1"/>
          </p:cNvSpPr>
          <p:nvPr>
            <p:ph type="ftr" sz="quarter" idx="16"/>
          </p:nvPr>
        </p:nvSpPr>
        <p:spPr/>
        <p:txBody>
          <a:bodyPr/>
          <a:lstStyle>
            <a:lvl1pPr>
              <a:defRPr>
                <a:solidFill>
                  <a:schemeClr val="bg1"/>
                </a:solidFill>
              </a:defRPr>
            </a:lvl1pPr>
          </a:lstStyle>
          <a:p>
            <a:r>
              <a:rPr lang="de-AT" noProof="0"/>
              <a:t>DIESE UNTERLAGE RICHTET SICH AUSSCHLIESSLICH AN DIE SPUERKEESS</a:t>
            </a:r>
            <a:endParaRPr lang="de-DE" noProof="0"/>
          </a:p>
        </p:txBody>
      </p:sp>
      <p:sp>
        <p:nvSpPr>
          <p:cNvPr id="5" name="Slide Number Placeholder 4">
            <a:extLst>
              <a:ext uri="{FF2B5EF4-FFF2-40B4-BE49-F238E27FC236}">
                <a16:creationId xmlns:a16="http://schemas.microsoft.com/office/drawing/2014/main" id="{2FBBE595-B0A8-40FC-9337-7FD5E3828F61}"/>
              </a:ext>
            </a:extLst>
          </p:cNvPr>
          <p:cNvSpPr>
            <a:spLocks noGrp="1"/>
          </p:cNvSpPr>
          <p:nvPr>
            <p:ph type="sldNum" sz="quarter" idx="17"/>
          </p:nvPr>
        </p:nvSpPr>
        <p:spPr/>
        <p:txBody>
          <a:bodyPr/>
          <a:lstStyle>
            <a:lvl1pPr>
              <a:defRPr>
                <a:solidFill>
                  <a:schemeClr val="bg1"/>
                </a:solidFill>
              </a:defRPr>
            </a:lvl1pPr>
          </a:lstStyle>
          <a:p>
            <a:fld id="{355F9927-066A-4E42-B902-7FE3DF2732F9}" type="slidenum">
              <a:rPr lang="de-DE" noProof="0" smtClean="0"/>
              <a:pPr/>
              <a:t>‹Nr.›</a:t>
            </a:fld>
            <a:endParaRPr lang="de-DE" noProof="0"/>
          </a:p>
        </p:txBody>
      </p:sp>
      <p:pic>
        <p:nvPicPr>
          <p:cNvPr id="6" name="Grafik 8">
            <a:extLst>
              <a:ext uri="{FF2B5EF4-FFF2-40B4-BE49-F238E27FC236}">
                <a16:creationId xmlns:a16="http://schemas.microsoft.com/office/drawing/2014/main" id="{8217A517-B596-A0B0-BFF1-A49839883E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25600" y="6451200"/>
            <a:ext cx="774000" cy="215215"/>
          </a:xfrm>
          <a:prstGeom prst="rect">
            <a:avLst/>
          </a:prstGeom>
        </p:spPr>
      </p:pic>
    </p:spTree>
    <p:extLst>
      <p:ext uri="{BB962C8B-B14F-4D97-AF65-F5344CB8AC3E}">
        <p14:creationId xmlns:p14="http://schemas.microsoft.com/office/powerpoint/2010/main" val="1176065131"/>
      </p:ext>
    </p:extLst>
  </p:cSld>
  <p:clrMapOvr>
    <a:masterClrMapping/>
  </p:clrMapOvr>
  <p:extLst>
    <p:ext uri="{DCECCB84-F9BA-43D5-87BE-67443E8EF086}">
      <p15:sldGuideLst xmlns:p15="http://schemas.microsoft.com/office/powerpoint/2012/main">
        <p15:guide id="3" orient="horz" pos="890">
          <p15:clr>
            <a:srgbClr val="FBAE40"/>
          </p15:clr>
        </p15:guide>
        <p15:guide id="5" orient="horz" pos="3997">
          <p15:clr>
            <a:srgbClr val="FBAE40"/>
          </p15:clr>
        </p15:guide>
        <p15:guide id="7" orient="horz" pos="2319">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Headline only">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006EAC-E5DE-9A83-860B-70B865E7B88B}"/>
              </a:ext>
            </a:extLst>
          </p:cNvPr>
          <p:cNvSpPr>
            <a:spLocks noGrp="1"/>
          </p:cNvSpPr>
          <p:nvPr>
            <p:ph type="title" hasCustomPrompt="1"/>
          </p:nvPr>
        </p:nvSpPr>
        <p:spPr/>
        <p:txBody>
          <a:bodyPr/>
          <a:lstStyle/>
          <a:p>
            <a:r>
              <a:rPr lang="en-GB"/>
              <a:t>Headline</a:t>
            </a:r>
          </a:p>
        </p:txBody>
      </p:sp>
      <p:sp>
        <p:nvSpPr>
          <p:cNvPr id="3" name="Datumsplatzhalter 2">
            <a:extLst>
              <a:ext uri="{FF2B5EF4-FFF2-40B4-BE49-F238E27FC236}">
                <a16:creationId xmlns:a16="http://schemas.microsoft.com/office/drawing/2014/main" id="{8C455C7F-7AC9-2B57-7274-49FAB7231751}"/>
              </a:ext>
            </a:extLst>
          </p:cNvPr>
          <p:cNvSpPr>
            <a:spLocks noGrp="1"/>
          </p:cNvSpPr>
          <p:nvPr>
            <p:ph type="dt" sz="half" idx="10"/>
          </p:nvPr>
        </p:nvSpPr>
        <p:spPr>
          <a:xfrm>
            <a:off x="6096000" y="6597650"/>
            <a:ext cx="4248150" cy="144463"/>
          </a:xfrm>
          <a:prstGeom prst="rect">
            <a:avLst/>
          </a:prstGeom>
        </p:spPr>
        <p:txBody>
          <a:bodyPr/>
          <a:lstStyle/>
          <a:p>
            <a:endParaRPr lang="en-GB"/>
          </a:p>
        </p:txBody>
      </p:sp>
      <p:sp>
        <p:nvSpPr>
          <p:cNvPr id="4" name="Fußzeilenplatzhalter 3">
            <a:extLst>
              <a:ext uri="{FF2B5EF4-FFF2-40B4-BE49-F238E27FC236}">
                <a16:creationId xmlns:a16="http://schemas.microsoft.com/office/drawing/2014/main" id="{BCB80B6E-01DC-6B1E-79E5-38BB6E5DDDDC}"/>
              </a:ext>
            </a:extLst>
          </p:cNvPr>
          <p:cNvSpPr>
            <a:spLocks noGrp="1"/>
          </p:cNvSpPr>
          <p:nvPr>
            <p:ph type="ftr" sz="quarter" idx="11"/>
          </p:nvPr>
        </p:nvSpPr>
        <p:spPr/>
        <p:txBody>
          <a:bodyPr/>
          <a:lstStyle/>
          <a:p>
            <a:r>
              <a:rPr lang="de-AT"/>
              <a:t>DIESE UNTERLAGE RICHTET SICH AUSSCHLIESSLICH AN DIE SPUERKEESS</a:t>
            </a:r>
            <a:endParaRPr lang="en-GB"/>
          </a:p>
        </p:txBody>
      </p:sp>
      <p:sp>
        <p:nvSpPr>
          <p:cNvPr id="5" name="Foliennummernplatzhalter 4">
            <a:extLst>
              <a:ext uri="{FF2B5EF4-FFF2-40B4-BE49-F238E27FC236}">
                <a16:creationId xmlns:a16="http://schemas.microsoft.com/office/drawing/2014/main" id="{8D9337BC-2D66-80F8-C149-669BBBAEE7D6}"/>
              </a:ext>
            </a:extLst>
          </p:cNvPr>
          <p:cNvSpPr>
            <a:spLocks noGrp="1"/>
          </p:cNvSpPr>
          <p:nvPr>
            <p:ph type="sldNum" sz="quarter" idx="12"/>
          </p:nvPr>
        </p:nvSpPr>
        <p:spPr/>
        <p:txBody>
          <a:bodyPr/>
          <a:lstStyle/>
          <a:p>
            <a:fld id="{BBE0597C-028E-473F-BF50-BBB8B8A24EC3}" type="slidenum">
              <a:rPr lang="en-GB" smtClean="0"/>
              <a:t>‹Nr.›</a:t>
            </a:fld>
            <a:endParaRPr lang="en-GB"/>
          </a:p>
        </p:txBody>
      </p:sp>
      <p:sp>
        <p:nvSpPr>
          <p:cNvPr id="6" name="Textplatzhalter 10">
            <a:extLst>
              <a:ext uri="{FF2B5EF4-FFF2-40B4-BE49-F238E27FC236}">
                <a16:creationId xmlns:a16="http://schemas.microsoft.com/office/drawing/2014/main" id="{92DA578A-F131-0318-926B-74765F5F7688}"/>
              </a:ext>
            </a:extLst>
          </p:cNvPr>
          <p:cNvSpPr>
            <a:spLocks noGrp="1"/>
          </p:cNvSpPr>
          <p:nvPr>
            <p:ph type="body" sz="quarter" idx="15" hasCustomPrompt="1"/>
          </p:nvPr>
        </p:nvSpPr>
        <p:spPr>
          <a:xfrm>
            <a:off x="515938" y="275183"/>
            <a:ext cx="11160124" cy="233470"/>
          </a:xfrm>
        </p:spPr>
        <p:txBody>
          <a:bodyPr vert="horz" wrap="square" lIns="0" tIns="0" rIns="0" bIns="0" rtlCol="0" anchor="b" anchorCtr="0">
            <a:noAutofit/>
          </a:bodyPr>
          <a:lstStyle>
            <a:lvl1pPr marL="0" indent="0">
              <a:buNone/>
              <a:defRPr lang="de-DE" sz="900" cap="all" spc="50" baseline="0" dirty="0">
                <a:solidFill>
                  <a:schemeClr val="tx1"/>
                </a:solidFill>
                <a:latin typeface="+mj-lt"/>
              </a:defRPr>
            </a:lvl1pPr>
          </a:lstStyle>
          <a:p>
            <a:pPr marL="177800" lvl="0" indent="-177800">
              <a:spcAft>
                <a:spcPts val="0"/>
              </a:spcAft>
            </a:pPr>
            <a:r>
              <a:rPr lang="en-GB"/>
              <a:t>Optional Topline</a:t>
            </a:r>
          </a:p>
        </p:txBody>
      </p:sp>
    </p:spTree>
    <p:extLst>
      <p:ext uri="{BB962C8B-B14F-4D97-AF65-F5344CB8AC3E}">
        <p14:creationId xmlns:p14="http://schemas.microsoft.com/office/powerpoint/2010/main" val="49854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_Text + Bild (rechts) auf Weiß">
    <p:spTree>
      <p:nvGrpSpPr>
        <p:cNvPr id="1" name=""/>
        <p:cNvGrpSpPr/>
        <p:nvPr/>
      </p:nvGrpSpPr>
      <p:grpSpPr>
        <a:xfrm>
          <a:off x="0" y="0"/>
          <a:ext cx="0" cy="0"/>
          <a:chOff x="0" y="0"/>
          <a:chExt cx="0" cy="0"/>
        </a:xfrm>
      </p:grpSpPr>
      <p:sp>
        <p:nvSpPr>
          <p:cNvPr id="7" name="Bildplatzhalter 14">
            <a:extLst>
              <a:ext uri="{FF2B5EF4-FFF2-40B4-BE49-F238E27FC236}">
                <a16:creationId xmlns:a16="http://schemas.microsoft.com/office/drawing/2014/main" id="{49F1B917-F0D7-F764-ABEA-0C7F235E21E9}"/>
              </a:ext>
            </a:extLst>
          </p:cNvPr>
          <p:cNvSpPr>
            <a:spLocks noGrp="1"/>
          </p:cNvSpPr>
          <p:nvPr>
            <p:ph type="pic" sz="quarter" idx="14" hasCustomPrompt="1"/>
          </p:nvPr>
        </p:nvSpPr>
        <p:spPr>
          <a:xfrm>
            <a:off x="4716780" y="620714"/>
            <a:ext cx="6959283" cy="5724524"/>
          </a:xfrm>
          <a:prstGeom prst="roundRect">
            <a:avLst>
              <a:gd name="adj" fmla="val 2402"/>
            </a:avLst>
          </a:prstGeom>
          <a:solidFill>
            <a:schemeClr val="bg1">
              <a:lumMod val="75000"/>
            </a:schemeClr>
          </a:solidFill>
        </p:spPr>
        <p:txBody>
          <a:bodyPr lIns="72000" tIns="72000" rIns="72000" bIns="72000" anchor="t" anchorCtr="0"/>
          <a:lstStyle>
            <a:lvl1pPr marL="0" indent="0" algn="ctr">
              <a:buNone/>
              <a:defRPr sz="1000"/>
            </a:lvl1pPr>
          </a:lstStyle>
          <a:p>
            <a:r>
              <a:rPr lang="de-AT"/>
              <a:t>Bild hinzufügen durch Klicken auf das Symbol</a:t>
            </a:r>
          </a:p>
        </p:txBody>
      </p:sp>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a:xfrm>
            <a:off x="515938" y="620714"/>
            <a:ext cx="4084638" cy="755650"/>
          </a:xfrm>
        </p:spPr>
        <p:txBody>
          <a:bodyPr/>
          <a:lstStyle>
            <a:lvl1pPr>
              <a:defRPr/>
            </a:lvl1pPr>
          </a:lstStyle>
          <a:p>
            <a:r>
              <a:rPr lang="en-GB"/>
              <a:t>Überschrift</a:t>
            </a:r>
          </a:p>
        </p:txBody>
      </p:sp>
      <p:sp>
        <p:nvSpPr>
          <p:cNvPr id="4" name="Datumsplatzhalter 3">
            <a:extLst>
              <a:ext uri="{FF2B5EF4-FFF2-40B4-BE49-F238E27FC236}">
                <a16:creationId xmlns:a16="http://schemas.microsoft.com/office/drawing/2014/main" id="{244007DD-9049-2DAF-D99E-195BDC15A158}"/>
              </a:ext>
            </a:extLst>
          </p:cNvPr>
          <p:cNvSpPr>
            <a:spLocks noGrp="1"/>
          </p:cNvSpPr>
          <p:nvPr>
            <p:ph type="dt" sz="half" idx="10"/>
          </p:nvPr>
        </p:nvSpPr>
        <p:spPr/>
        <p:txBody>
          <a:bodyPr/>
          <a:lstStyle/>
          <a:p>
            <a:endParaRPr lang="en-GB"/>
          </a:p>
        </p:txBody>
      </p:sp>
      <p:sp>
        <p:nvSpPr>
          <p:cNvPr id="5" name="Fußzeilenplatzhalter 4">
            <a:extLst>
              <a:ext uri="{FF2B5EF4-FFF2-40B4-BE49-F238E27FC236}">
                <a16:creationId xmlns:a16="http://schemas.microsoft.com/office/drawing/2014/main" id="{F6330B48-E108-8A8E-C93D-C08B8A569216}"/>
              </a:ext>
            </a:extLst>
          </p:cNvPr>
          <p:cNvSpPr>
            <a:spLocks noGrp="1"/>
          </p:cNvSpPr>
          <p:nvPr>
            <p:ph type="ftr" sz="quarter" idx="11"/>
          </p:nvPr>
        </p:nvSpPr>
        <p:spPr/>
        <p:txBody>
          <a:bodyPr/>
          <a:lstStyle/>
          <a:p>
            <a:r>
              <a:rPr lang="de-AT"/>
              <a:t>DIESE UNTERLAGE RICHTET SICH AUSSCHLIESSLICH AN DIE SPUERKEESS</a:t>
            </a:r>
            <a:endParaRPr lang="en-GB"/>
          </a:p>
        </p:txBody>
      </p:sp>
      <p:sp>
        <p:nvSpPr>
          <p:cNvPr id="6" name="Foliennummernplatzhalter 5">
            <a:extLst>
              <a:ext uri="{FF2B5EF4-FFF2-40B4-BE49-F238E27FC236}">
                <a16:creationId xmlns:a16="http://schemas.microsoft.com/office/drawing/2014/main" id="{CDAE6D0B-6619-B3FD-41CA-2965C8030827}"/>
              </a:ext>
            </a:extLst>
          </p:cNvPr>
          <p:cNvSpPr>
            <a:spLocks noGrp="1"/>
          </p:cNvSpPr>
          <p:nvPr>
            <p:ph type="sldNum" sz="quarter" idx="12"/>
          </p:nvPr>
        </p:nvSpPr>
        <p:spPr/>
        <p:txBody>
          <a:bodyPr/>
          <a:lstStyle/>
          <a:p>
            <a:fld id="{BBE0597C-028E-473F-BF50-BBB8B8A24EC3}" type="slidenum">
              <a:rPr lang="en-GB" smtClean="0"/>
              <a:t>‹Nr.›</a:t>
            </a:fld>
            <a:endParaRPr lang="en-GB"/>
          </a:p>
        </p:txBody>
      </p:sp>
      <p:sp>
        <p:nvSpPr>
          <p:cNvPr id="12" name="Textplatzhalter 11">
            <a:extLst>
              <a:ext uri="{FF2B5EF4-FFF2-40B4-BE49-F238E27FC236}">
                <a16:creationId xmlns:a16="http://schemas.microsoft.com/office/drawing/2014/main" id="{F755AD7A-0FF7-E64B-9346-F32D5DED0774}"/>
              </a:ext>
            </a:extLst>
          </p:cNvPr>
          <p:cNvSpPr>
            <a:spLocks noGrp="1"/>
          </p:cNvSpPr>
          <p:nvPr>
            <p:ph type="body" sz="quarter" idx="13" hasCustomPrompt="1"/>
          </p:nvPr>
        </p:nvSpPr>
        <p:spPr>
          <a:xfrm>
            <a:off x="515938" y="2241550"/>
            <a:ext cx="4084638" cy="4103688"/>
          </a:xfrm>
        </p:spPr>
        <p:txBody>
          <a:bodyPr/>
          <a:lstStyle>
            <a:lvl1pPr>
              <a:defRPr/>
            </a:lvl1pPr>
            <a:lvl2pPr>
              <a:defRPr/>
            </a:lvl2pPr>
            <a:lvl3pPr>
              <a:defRPr/>
            </a:lvl3pPr>
            <a:lvl4pPr>
              <a:defRPr/>
            </a:lvl4pPr>
            <a:lvl5pPr>
              <a:defRPr/>
            </a:lvl5pPr>
          </a:lstStyle>
          <a:p>
            <a:pPr lvl="0"/>
            <a:r>
              <a:rPr lang="en-GB"/>
              <a:t>Text</a:t>
            </a:r>
          </a:p>
          <a:p>
            <a:pPr lvl="1"/>
            <a:r>
              <a:rPr lang="en-GB"/>
              <a:t>Text</a:t>
            </a:r>
          </a:p>
          <a:p>
            <a:pPr lvl="2"/>
            <a:r>
              <a:rPr lang="en-GB"/>
              <a:t>Text</a:t>
            </a:r>
          </a:p>
          <a:p>
            <a:pPr lvl="3"/>
            <a:r>
              <a:rPr lang="en-GB"/>
              <a:t>Text</a:t>
            </a:r>
          </a:p>
          <a:p>
            <a:pPr lvl="4"/>
            <a:r>
              <a:rPr lang="en-GB"/>
              <a:t>Text</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hasCustomPrompt="1"/>
          </p:nvPr>
        </p:nvSpPr>
        <p:spPr>
          <a:xfrm>
            <a:off x="515938" y="275183"/>
            <a:ext cx="11160124" cy="233470"/>
          </a:xfrm>
        </p:spPr>
        <p:txBody>
          <a:bodyPr vert="horz" wrap="square" lIns="0" tIns="0" rIns="0" bIns="0" rtlCol="0" anchor="b" anchorCtr="0">
            <a:noAutofit/>
          </a:bodyPr>
          <a:lstStyle>
            <a:lvl1pPr marL="0" indent="0">
              <a:buNone/>
              <a:defRPr lang="de-DE" sz="900" cap="all" spc="50" baseline="0" dirty="0">
                <a:solidFill>
                  <a:schemeClr val="tx1"/>
                </a:solidFill>
                <a:latin typeface="+mj-lt"/>
              </a:defRPr>
            </a:lvl1pPr>
          </a:lstStyle>
          <a:p>
            <a:pPr marL="177800" lvl="0" indent="-177800">
              <a:spcAft>
                <a:spcPts val="0"/>
              </a:spcAft>
            </a:pPr>
            <a:r>
              <a:rPr lang="en-GB"/>
              <a:t>OptionalE ÜBERSCHRIFT</a:t>
            </a:r>
          </a:p>
        </p:txBody>
      </p:sp>
    </p:spTree>
    <p:extLst>
      <p:ext uri="{BB962C8B-B14F-4D97-AF65-F5344CB8AC3E}">
        <p14:creationId xmlns:p14="http://schemas.microsoft.com/office/powerpoint/2010/main" val="7881291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REPORT_Copy text on wh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p:txBody>
          <a:bodyPr/>
          <a:lstStyle/>
          <a:p>
            <a:r>
              <a:rPr lang="en-GB"/>
              <a:t>Headline</a:t>
            </a:r>
          </a:p>
        </p:txBody>
      </p:sp>
      <p:sp>
        <p:nvSpPr>
          <p:cNvPr id="4" name="Datumsplatzhalter 3">
            <a:extLst>
              <a:ext uri="{FF2B5EF4-FFF2-40B4-BE49-F238E27FC236}">
                <a16:creationId xmlns:a16="http://schemas.microsoft.com/office/drawing/2014/main" id="{244007DD-9049-2DAF-D99E-195BDC15A158}"/>
              </a:ext>
            </a:extLst>
          </p:cNvPr>
          <p:cNvSpPr>
            <a:spLocks noGrp="1"/>
          </p:cNvSpPr>
          <p:nvPr>
            <p:ph type="dt" sz="half" idx="10"/>
          </p:nvPr>
        </p:nvSpPr>
        <p:spPr/>
        <p:txBody>
          <a:bodyPr/>
          <a:lstStyle/>
          <a:p>
            <a:endParaRPr lang="en-GB"/>
          </a:p>
        </p:txBody>
      </p:sp>
      <p:sp>
        <p:nvSpPr>
          <p:cNvPr id="5" name="Fußzeilenplatzhalter 4">
            <a:extLst>
              <a:ext uri="{FF2B5EF4-FFF2-40B4-BE49-F238E27FC236}">
                <a16:creationId xmlns:a16="http://schemas.microsoft.com/office/drawing/2014/main" id="{F6330B48-E108-8A8E-C93D-C08B8A569216}"/>
              </a:ext>
            </a:extLst>
          </p:cNvPr>
          <p:cNvSpPr>
            <a:spLocks noGrp="1"/>
          </p:cNvSpPr>
          <p:nvPr>
            <p:ph type="ftr" sz="quarter" idx="11"/>
          </p:nvPr>
        </p:nvSpPr>
        <p:spPr/>
        <p:txBody>
          <a:bodyPr/>
          <a:lstStyle/>
          <a:p>
            <a:r>
              <a:rPr lang="de-AT"/>
              <a:t>DIESE UNTERLAGE RICHTET SICH AUSSCHLIESSLICH AN DIE SPUERKEESS</a:t>
            </a:r>
            <a:endParaRPr lang="en-GB"/>
          </a:p>
        </p:txBody>
      </p:sp>
      <p:sp>
        <p:nvSpPr>
          <p:cNvPr id="6" name="Foliennummernplatzhalter 5">
            <a:extLst>
              <a:ext uri="{FF2B5EF4-FFF2-40B4-BE49-F238E27FC236}">
                <a16:creationId xmlns:a16="http://schemas.microsoft.com/office/drawing/2014/main" id="{CDAE6D0B-6619-B3FD-41CA-2965C8030827}"/>
              </a:ext>
            </a:extLst>
          </p:cNvPr>
          <p:cNvSpPr>
            <a:spLocks noGrp="1"/>
          </p:cNvSpPr>
          <p:nvPr>
            <p:ph type="sldNum" sz="quarter" idx="12"/>
          </p:nvPr>
        </p:nvSpPr>
        <p:spPr/>
        <p:txBody>
          <a:bodyPr/>
          <a:lstStyle/>
          <a:p>
            <a:fld id="{BBE0597C-028E-473F-BF50-BBB8B8A24EC3}" type="slidenum">
              <a:rPr lang="en-GB" smtClean="0"/>
              <a:t>‹Nr.›</a:t>
            </a:fld>
            <a:endParaRPr lang="en-GB"/>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hasCustomPrompt="1"/>
          </p:nvPr>
        </p:nvSpPr>
        <p:spPr>
          <a:xfrm>
            <a:off x="515938" y="275183"/>
            <a:ext cx="11160124" cy="233470"/>
          </a:xfrm>
        </p:spPr>
        <p:txBody>
          <a:bodyPr vert="horz" wrap="square" lIns="0" tIns="0" rIns="0" bIns="0" rtlCol="0" anchor="b" anchorCtr="0">
            <a:noAutofit/>
          </a:bodyPr>
          <a:lstStyle>
            <a:lvl1pPr marL="0" indent="0">
              <a:buNone/>
              <a:defRPr lang="de-DE" sz="900" cap="all" spc="50" baseline="0" dirty="0">
                <a:solidFill>
                  <a:schemeClr val="tx1"/>
                </a:solidFill>
                <a:latin typeface="+mj-lt"/>
              </a:defRPr>
            </a:lvl1pPr>
          </a:lstStyle>
          <a:p>
            <a:pPr marL="177800" lvl="0" indent="-177800">
              <a:spcAft>
                <a:spcPts val="0"/>
              </a:spcAft>
            </a:pPr>
            <a:r>
              <a:rPr lang="en-GB"/>
              <a:t>Optional Topline</a:t>
            </a:r>
          </a:p>
        </p:txBody>
      </p:sp>
      <p:sp>
        <p:nvSpPr>
          <p:cNvPr id="7" name="Textplatzhalter 6">
            <a:extLst>
              <a:ext uri="{FF2B5EF4-FFF2-40B4-BE49-F238E27FC236}">
                <a16:creationId xmlns:a16="http://schemas.microsoft.com/office/drawing/2014/main" id="{FBC710AA-4360-506A-3D97-5A8F85A6F0A4}"/>
              </a:ext>
            </a:extLst>
          </p:cNvPr>
          <p:cNvSpPr>
            <a:spLocks noGrp="1"/>
          </p:cNvSpPr>
          <p:nvPr>
            <p:ph type="body" sz="quarter" idx="16" hasCustomPrompt="1"/>
          </p:nvPr>
        </p:nvSpPr>
        <p:spPr>
          <a:xfrm>
            <a:off x="515938" y="1390651"/>
            <a:ext cx="11160125" cy="4954588"/>
          </a:xfrm>
        </p:spPr>
        <p:txBody>
          <a:bodyPr/>
          <a:lstStyle>
            <a:lvl1pPr>
              <a:defRPr sz="1200"/>
            </a:lvl1pPr>
            <a:lvl2pPr>
              <a:defRPr sz="1200"/>
            </a:lvl2pPr>
            <a:lvl3pPr>
              <a:defRPr sz="1200"/>
            </a:lvl3pPr>
            <a:lvl4pPr>
              <a:defRPr sz="1200"/>
            </a:lvl4pPr>
            <a:lvl5pPr>
              <a:defRPr sz="1200"/>
            </a:lvl5pPr>
          </a:lstStyle>
          <a:p>
            <a:pPr lvl="0"/>
            <a:r>
              <a:rPr lang="en-GB"/>
              <a:t>Text</a:t>
            </a:r>
          </a:p>
          <a:p>
            <a:pPr lvl="1"/>
            <a:r>
              <a:rPr lang="en-GB"/>
              <a:t>Text</a:t>
            </a:r>
          </a:p>
          <a:p>
            <a:pPr lvl="2"/>
            <a:r>
              <a:rPr lang="en-GB"/>
              <a:t>Text</a:t>
            </a:r>
          </a:p>
          <a:p>
            <a:pPr lvl="3"/>
            <a:r>
              <a:rPr lang="en-GB"/>
              <a:t>Text</a:t>
            </a:r>
          </a:p>
          <a:p>
            <a:pPr lvl="4"/>
            <a:r>
              <a:rPr lang="en-GB"/>
              <a:t>Text</a:t>
            </a:r>
          </a:p>
        </p:txBody>
      </p:sp>
    </p:spTree>
    <p:extLst>
      <p:ext uri="{BB962C8B-B14F-4D97-AF65-F5344CB8AC3E}">
        <p14:creationId xmlns:p14="http://schemas.microsoft.com/office/powerpoint/2010/main" val="101463653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ext + 3 Image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p:txBody>
          <a:bodyPr/>
          <a:lstStyle/>
          <a:p>
            <a:r>
              <a:rPr lang="en-GB"/>
              <a:t>Headline</a:t>
            </a:r>
          </a:p>
        </p:txBody>
      </p:sp>
      <p:sp>
        <p:nvSpPr>
          <p:cNvPr id="4" name="Datumsplatzhalter 3">
            <a:extLst>
              <a:ext uri="{FF2B5EF4-FFF2-40B4-BE49-F238E27FC236}">
                <a16:creationId xmlns:a16="http://schemas.microsoft.com/office/drawing/2014/main" id="{244007DD-9049-2DAF-D99E-195BDC15A158}"/>
              </a:ext>
            </a:extLst>
          </p:cNvPr>
          <p:cNvSpPr>
            <a:spLocks noGrp="1"/>
          </p:cNvSpPr>
          <p:nvPr>
            <p:ph type="dt" sz="half" idx="10"/>
          </p:nvPr>
        </p:nvSpPr>
        <p:spPr>
          <a:xfrm>
            <a:off x="6096000" y="6597650"/>
            <a:ext cx="4248150" cy="144463"/>
          </a:xfrm>
          <a:prstGeom prst="rect">
            <a:avLst/>
          </a:prstGeom>
        </p:spPr>
        <p:txBody>
          <a:bodyPr/>
          <a:lstStyle/>
          <a:p>
            <a:endParaRPr lang="en-GB"/>
          </a:p>
        </p:txBody>
      </p:sp>
      <p:sp>
        <p:nvSpPr>
          <p:cNvPr id="5" name="Fußzeilenplatzhalter 4">
            <a:extLst>
              <a:ext uri="{FF2B5EF4-FFF2-40B4-BE49-F238E27FC236}">
                <a16:creationId xmlns:a16="http://schemas.microsoft.com/office/drawing/2014/main" id="{F6330B48-E108-8A8E-C93D-C08B8A569216}"/>
              </a:ext>
            </a:extLst>
          </p:cNvPr>
          <p:cNvSpPr>
            <a:spLocks noGrp="1"/>
          </p:cNvSpPr>
          <p:nvPr>
            <p:ph type="ftr" sz="quarter" idx="11"/>
          </p:nvPr>
        </p:nvSpPr>
        <p:spPr/>
        <p:txBody>
          <a:bodyPr/>
          <a:lstStyle/>
          <a:p>
            <a:r>
              <a:rPr lang="de-AT"/>
              <a:t>DIESE UNTERLAGE RICHTET SICH AUSSCHLIESSLICH AN DIE SPUERKEESS</a:t>
            </a:r>
            <a:endParaRPr lang="en-GB"/>
          </a:p>
        </p:txBody>
      </p:sp>
      <p:sp>
        <p:nvSpPr>
          <p:cNvPr id="6" name="Foliennummernplatzhalter 5">
            <a:extLst>
              <a:ext uri="{FF2B5EF4-FFF2-40B4-BE49-F238E27FC236}">
                <a16:creationId xmlns:a16="http://schemas.microsoft.com/office/drawing/2014/main" id="{CDAE6D0B-6619-B3FD-41CA-2965C8030827}"/>
              </a:ext>
            </a:extLst>
          </p:cNvPr>
          <p:cNvSpPr>
            <a:spLocks noGrp="1"/>
          </p:cNvSpPr>
          <p:nvPr>
            <p:ph type="sldNum" sz="quarter" idx="12"/>
          </p:nvPr>
        </p:nvSpPr>
        <p:spPr/>
        <p:txBody>
          <a:bodyPr/>
          <a:lstStyle/>
          <a:p>
            <a:fld id="{BBE0597C-028E-473F-BF50-BBB8B8A24EC3}" type="slidenum">
              <a:rPr lang="en-GB" smtClean="0"/>
              <a:t>‹Nr.›</a:t>
            </a:fld>
            <a:endParaRPr lang="en-GB"/>
          </a:p>
        </p:txBody>
      </p:sp>
      <p:sp>
        <p:nvSpPr>
          <p:cNvPr id="12" name="Textplatzhalter 11">
            <a:extLst>
              <a:ext uri="{FF2B5EF4-FFF2-40B4-BE49-F238E27FC236}">
                <a16:creationId xmlns:a16="http://schemas.microsoft.com/office/drawing/2014/main" id="{F755AD7A-0FF7-E64B-9346-F32D5DED0774}"/>
              </a:ext>
            </a:extLst>
          </p:cNvPr>
          <p:cNvSpPr>
            <a:spLocks noGrp="1"/>
          </p:cNvSpPr>
          <p:nvPr>
            <p:ph type="body" sz="quarter" idx="13" hasCustomPrompt="1"/>
          </p:nvPr>
        </p:nvSpPr>
        <p:spPr>
          <a:xfrm>
            <a:off x="515938" y="4324350"/>
            <a:ext cx="3564000" cy="2020888"/>
          </a:xfrm>
        </p:spPr>
        <p:txBody>
          <a:bodyPr/>
          <a:lstStyle>
            <a:lvl1pPr>
              <a:spcAft>
                <a:spcPts val="200"/>
              </a:spcAft>
              <a:defRPr/>
            </a:lvl1pPr>
            <a:lvl2pPr>
              <a:spcAft>
                <a:spcPts val="200"/>
              </a:spcAft>
              <a:defRPr/>
            </a:lvl2pPr>
            <a:lvl3pPr>
              <a:spcAft>
                <a:spcPts val="200"/>
              </a:spcAft>
              <a:defRPr/>
            </a:lvl3pPr>
            <a:lvl4pPr>
              <a:spcAft>
                <a:spcPts val="200"/>
              </a:spcAft>
              <a:defRPr/>
            </a:lvl4pPr>
            <a:lvl5pPr>
              <a:spcAft>
                <a:spcPts val="200"/>
              </a:spcAft>
              <a:defRPr/>
            </a:lvl5pPr>
          </a:lstStyle>
          <a:p>
            <a:pPr lvl="0"/>
            <a:r>
              <a:rPr lang="en-GB"/>
              <a:t>Text</a:t>
            </a:r>
          </a:p>
          <a:p>
            <a:pPr lvl="1"/>
            <a:r>
              <a:rPr lang="en-GB"/>
              <a:t>Text</a:t>
            </a:r>
          </a:p>
          <a:p>
            <a:pPr lvl="2"/>
            <a:r>
              <a:rPr lang="en-GB"/>
              <a:t>Text</a:t>
            </a:r>
          </a:p>
          <a:p>
            <a:pPr lvl="3"/>
            <a:r>
              <a:rPr lang="en-GB"/>
              <a:t>Text</a:t>
            </a:r>
          </a:p>
          <a:p>
            <a:pPr lvl="4"/>
            <a:r>
              <a:rPr lang="en-GB"/>
              <a:t>Text</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hasCustomPrompt="1"/>
          </p:nvPr>
        </p:nvSpPr>
        <p:spPr>
          <a:xfrm>
            <a:off x="515938" y="275183"/>
            <a:ext cx="11160124" cy="233470"/>
          </a:xfrm>
        </p:spPr>
        <p:txBody>
          <a:bodyPr vert="horz" wrap="square" lIns="0" tIns="0" rIns="0" bIns="0" rtlCol="0" anchor="b" anchorCtr="0">
            <a:noAutofit/>
          </a:bodyPr>
          <a:lstStyle>
            <a:lvl1pPr marL="0" indent="0">
              <a:buNone/>
              <a:defRPr lang="de-DE" sz="900" cap="all" spc="50" baseline="0" dirty="0">
                <a:solidFill>
                  <a:schemeClr val="tx1"/>
                </a:solidFill>
                <a:latin typeface="+mj-lt"/>
              </a:defRPr>
            </a:lvl1pPr>
          </a:lstStyle>
          <a:p>
            <a:pPr marL="177800" lvl="0" indent="-177800">
              <a:spcAft>
                <a:spcPts val="0"/>
              </a:spcAft>
            </a:pPr>
            <a:r>
              <a:rPr lang="en-GB"/>
              <a:t>Optional Topline</a:t>
            </a:r>
          </a:p>
        </p:txBody>
      </p:sp>
      <p:sp>
        <p:nvSpPr>
          <p:cNvPr id="7" name="Bildplatzhalter 6">
            <a:extLst>
              <a:ext uri="{FF2B5EF4-FFF2-40B4-BE49-F238E27FC236}">
                <a16:creationId xmlns:a16="http://schemas.microsoft.com/office/drawing/2014/main" id="{D59E7B93-87F4-B87D-5BF5-9B6054758A7F}"/>
              </a:ext>
            </a:extLst>
          </p:cNvPr>
          <p:cNvSpPr>
            <a:spLocks noGrp="1"/>
          </p:cNvSpPr>
          <p:nvPr>
            <p:ph type="pic" sz="quarter" idx="14" hasCustomPrompt="1"/>
          </p:nvPr>
        </p:nvSpPr>
        <p:spPr>
          <a:xfrm>
            <a:off x="515938" y="1376362"/>
            <a:ext cx="3564000" cy="2808000"/>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en-GB"/>
              <a:t>Add image by clicking on symbol</a:t>
            </a:r>
          </a:p>
        </p:txBody>
      </p:sp>
      <p:sp>
        <p:nvSpPr>
          <p:cNvPr id="8" name="Textplatzhalter 11">
            <a:extLst>
              <a:ext uri="{FF2B5EF4-FFF2-40B4-BE49-F238E27FC236}">
                <a16:creationId xmlns:a16="http://schemas.microsoft.com/office/drawing/2014/main" id="{AF2F75E1-35E2-8732-5F2D-2DE90D1C9DEB}"/>
              </a:ext>
            </a:extLst>
          </p:cNvPr>
          <p:cNvSpPr>
            <a:spLocks noGrp="1"/>
          </p:cNvSpPr>
          <p:nvPr>
            <p:ph type="body" sz="quarter" idx="16" hasCustomPrompt="1"/>
          </p:nvPr>
        </p:nvSpPr>
        <p:spPr>
          <a:xfrm>
            <a:off x="4314001" y="4324350"/>
            <a:ext cx="3564000" cy="2020888"/>
          </a:xfrm>
        </p:spPr>
        <p:txBody>
          <a:bodyPr/>
          <a:lstStyle>
            <a:lvl1pPr>
              <a:spcAft>
                <a:spcPts val="200"/>
              </a:spcAft>
              <a:defRPr/>
            </a:lvl1pPr>
            <a:lvl2pPr>
              <a:spcAft>
                <a:spcPts val="200"/>
              </a:spcAft>
              <a:defRPr/>
            </a:lvl2pPr>
            <a:lvl3pPr>
              <a:spcAft>
                <a:spcPts val="200"/>
              </a:spcAft>
              <a:defRPr/>
            </a:lvl3pPr>
            <a:lvl4pPr>
              <a:spcAft>
                <a:spcPts val="200"/>
              </a:spcAft>
              <a:defRPr/>
            </a:lvl4pPr>
            <a:lvl5pPr>
              <a:spcAft>
                <a:spcPts val="200"/>
              </a:spcAft>
              <a:defRPr/>
            </a:lvl5pPr>
          </a:lstStyle>
          <a:p>
            <a:pPr lvl="0"/>
            <a:r>
              <a:rPr lang="en-GB"/>
              <a:t>Text</a:t>
            </a:r>
          </a:p>
          <a:p>
            <a:pPr lvl="1"/>
            <a:r>
              <a:rPr lang="en-GB"/>
              <a:t>Text</a:t>
            </a:r>
          </a:p>
          <a:p>
            <a:pPr lvl="2"/>
            <a:r>
              <a:rPr lang="en-GB"/>
              <a:t>Text</a:t>
            </a:r>
          </a:p>
          <a:p>
            <a:pPr lvl="3"/>
            <a:r>
              <a:rPr lang="en-GB"/>
              <a:t>Text</a:t>
            </a:r>
          </a:p>
          <a:p>
            <a:pPr lvl="4"/>
            <a:r>
              <a:rPr lang="en-GB"/>
              <a:t>Text</a:t>
            </a:r>
          </a:p>
        </p:txBody>
      </p:sp>
      <p:sp>
        <p:nvSpPr>
          <p:cNvPr id="14" name="Textplatzhalter 11">
            <a:extLst>
              <a:ext uri="{FF2B5EF4-FFF2-40B4-BE49-F238E27FC236}">
                <a16:creationId xmlns:a16="http://schemas.microsoft.com/office/drawing/2014/main" id="{D845AF7A-44DA-5B67-EDB0-A9CC83B0C46A}"/>
              </a:ext>
            </a:extLst>
          </p:cNvPr>
          <p:cNvSpPr>
            <a:spLocks noGrp="1"/>
          </p:cNvSpPr>
          <p:nvPr>
            <p:ph type="body" sz="quarter" idx="18" hasCustomPrompt="1"/>
          </p:nvPr>
        </p:nvSpPr>
        <p:spPr>
          <a:xfrm>
            <a:off x="8112064" y="4324350"/>
            <a:ext cx="3564000" cy="2020888"/>
          </a:xfrm>
        </p:spPr>
        <p:txBody>
          <a:bodyPr/>
          <a:lstStyle>
            <a:lvl1pPr>
              <a:spcAft>
                <a:spcPts val="200"/>
              </a:spcAft>
              <a:defRPr/>
            </a:lvl1pPr>
            <a:lvl2pPr>
              <a:spcAft>
                <a:spcPts val="200"/>
              </a:spcAft>
              <a:defRPr/>
            </a:lvl2pPr>
            <a:lvl3pPr>
              <a:spcAft>
                <a:spcPts val="200"/>
              </a:spcAft>
              <a:defRPr/>
            </a:lvl3pPr>
            <a:lvl4pPr>
              <a:spcAft>
                <a:spcPts val="200"/>
              </a:spcAft>
              <a:defRPr/>
            </a:lvl4pPr>
            <a:lvl5pPr>
              <a:spcAft>
                <a:spcPts val="200"/>
              </a:spcAft>
              <a:defRPr/>
            </a:lvl5pPr>
          </a:lstStyle>
          <a:p>
            <a:pPr lvl="0"/>
            <a:r>
              <a:rPr lang="en-GB"/>
              <a:t>Text</a:t>
            </a:r>
          </a:p>
          <a:p>
            <a:pPr lvl="1"/>
            <a:r>
              <a:rPr lang="en-GB"/>
              <a:t>Text</a:t>
            </a:r>
          </a:p>
          <a:p>
            <a:pPr lvl="2"/>
            <a:r>
              <a:rPr lang="en-GB"/>
              <a:t>Text</a:t>
            </a:r>
          </a:p>
          <a:p>
            <a:pPr lvl="3"/>
            <a:r>
              <a:rPr lang="en-GB"/>
              <a:t>Text</a:t>
            </a:r>
          </a:p>
          <a:p>
            <a:pPr lvl="4"/>
            <a:r>
              <a:rPr lang="en-GB"/>
              <a:t>Text</a:t>
            </a:r>
          </a:p>
        </p:txBody>
      </p:sp>
      <p:sp>
        <p:nvSpPr>
          <p:cNvPr id="10" name="Bildplatzhalter 6">
            <a:extLst>
              <a:ext uri="{FF2B5EF4-FFF2-40B4-BE49-F238E27FC236}">
                <a16:creationId xmlns:a16="http://schemas.microsoft.com/office/drawing/2014/main" id="{530AC9F5-EEBE-671C-1159-AB8180EE3B59}"/>
              </a:ext>
            </a:extLst>
          </p:cNvPr>
          <p:cNvSpPr>
            <a:spLocks noGrp="1"/>
          </p:cNvSpPr>
          <p:nvPr>
            <p:ph type="pic" sz="quarter" idx="19" hasCustomPrompt="1"/>
          </p:nvPr>
        </p:nvSpPr>
        <p:spPr>
          <a:xfrm>
            <a:off x="4314001" y="1376362"/>
            <a:ext cx="3564000" cy="2808000"/>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en-GB"/>
              <a:t>Add image by clicking on symbol</a:t>
            </a:r>
          </a:p>
        </p:txBody>
      </p:sp>
      <p:sp>
        <p:nvSpPr>
          <p:cNvPr id="11" name="Bildplatzhalter 6">
            <a:extLst>
              <a:ext uri="{FF2B5EF4-FFF2-40B4-BE49-F238E27FC236}">
                <a16:creationId xmlns:a16="http://schemas.microsoft.com/office/drawing/2014/main" id="{68D03FEE-AC9C-684A-1B73-61AA20B112A6}"/>
              </a:ext>
            </a:extLst>
          </p:cNvPr>
          <p:cNvSpPr>
            <a:spLocks noGrp="1"/>
          </p:cNvSpPr>
          <p:nvPr>
            <p:ph type="pic" sz="quarter" idx="20" hasCustomPrompt="1"/>
          </p:nvPr>
        </p:nvSpPr>
        <p:spPr>
          <a:xfrm>
            <a:off x="8112064" y="1376362"/>
            <a:ext cx="3564000" cy="2808000"/>
          </a:xfrm>
          <a:prstGeom prst="roundRect">
            <a:avLst>
              <a:gd name="adj" fmla="val 5247"/>
            </a:avLst>
          </a:prstGeom>
          <a:solidFill>
            <a:schemeClr val="bg1">
              <a:lumMod val="75000"/>
            </a:schemeClr>
          </a:solidFill>
        </p:spPr>
        <p:txBody>
          <a:bodyPr wrap="square" lIns="72000" tIns="72000" rIns="72000" bIns="72000" anchor="b" anchorCtr="0">
            <a:noAutofit/>
          </a:bodyPr>
          <a:lstStyle>
            <a:lvl1pPr marL="0" indent="0" algn="ctr">
              <a:buNone/>
              <a:defRPr sz="1000"/>
            </a:lvl1pPr>
          </a:lstStyle>
          <a:p>
            <a:r>
              <a:rPr lang="en-GB"/>
              <a:t>Add image by clicking on symbol</a:t>
            </a:r>
          </a:p>
        </p:txBody>
      </p:sp>
    </p:spTree>
    <p:extLst>
      <p:ext uri="{BB962C8B-B14F-4D97-AF65-F5344CB8AC3E}">
        <p14:creationId xmlns:p14="http://schemas.microsoft.com/office/powerpoint/2010/main" val="400577304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Only headlin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32A26A-3E45-402A-A198-39025B3F6C20}" type="datetime3">
              <a:rPr kumimoji="0" lang="en-US" sz="700" b="0" i="0" u="none" strike="noStrike" kern="1200" cap="none" spc="0" normalizeH="0" baseline="0" noProof="0" smtClean="0">
                <a:ln>
                  <a:noFill/>
                </a:ln>
                <a:solidFill>
                  <a:srgbClr val="303030"/>
                </a:solidFill>
                <a:effectLst/>
                <a:uLnTx/>
                <a:uFillTx/>
                <a:latin typeface="Inter Medium" panose="02000503000000020004" pitchFamily="2" charset="0"/>
                <a:ea typeface="Inter Medium" panose="02000503000000020004" pitchFamily="2"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 October 2026</a:t>
            </a:fld>
            <a:endParaRPr kumimoji="0" lang="de-AT" sz="700" b="0" i="0" u="none" strike="noStrike" kern="1200" cap="none" spc="0" normalizeH="0" baseline="0" noProof="0">
              <a:ln>
                <a:noFill/>
              </a:ln>
              <a:solidFill>
                <a:srgbClr val="303030"/>
              </a:solidFill>
              <a:effectLst/>
              <a:uLnTx/>
              <a:uFillTx/>
              <a:latin typeface="Inter Medium" panose="02000503000000020004" pitchFamily="2" charset="0"/>
              <a:ea typeface="Inter Medium" panose="02000503000000020004" pitchFamily="2" charset="0"/>
              <a:cs typeface="+mn-cs"/>
            </a:endParaRPr>
          </a:p>
        </p:txBody>
      </p:sp>
      <p:sp>
        <p:nvSpPr>
          <p:cNvPr id="4" name="Fußzeilenplatzhalt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303030"/>
                </a:solidFill>
                <a:effectLst/>
                <a:uLnTx/>
                <a:uFillTx/>
                <a:latin typeface="Inter Medium" panose="02000503000000020004" pitchFamily="2" charset="0"/>
                <a:ea typeface="Inter Medium" panose="02000503000000020004" pitchFamily="2" charset="0"/>
                <a:cs typeface="+mn-cs"/>
              </a:rPr>
              <a:t>Optional information – to delete or change text, please open settings of header and footer</a:t>
            </a:r>
            <a:endParaRPr kumimoji="0" lang="de-AT" sz="700" b="0" i="0" u="none" strike="noStrike" kern="1200" cap="none" spc="0" normalizeH="0" baseline="0" noProof="0">
              <a:ln>
                <a:noFill/>
              </a:ln>
              <a:solidFill>
                <a:srgbClr val="303030"/>
              </a:solidFill>
              <a:effectLst/>
              <a:uLnTx/>
              <a:uFillTx/>
              <a:latin typeface="Inter Medium" panose="02000503000000020004" pitchFamily="2" charset="0"/>
              <a:ea typeface="Inter Medium" panose="02000503000000020004" pitchFamily="2" charset="0"/>
              <a:cs typeface="+mn-cs"/>
            </a:endParaRPr>
          </a:p>
        </p:txBody>
      </p:sp>
      <p:sp>
        <p:nvSpPr>
          <p:cNvPr id="5" name="Foliennummernplatzhalt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EBC4-1ECC-42E0-B15C-79C76529A1A4}" type="slidenum">
              <a:rPr kumimoji="0" lang="de-DE" sz="1200" b="0" i="0" u="none" strike="noStrike" kern="1200" cap="none" spc="0" normalizeH="0" baseline="0" noProof="0" smtClean="0">
                <a:ln>
                  <a:noFill/>
                </a:ln>
                <a:solidFill>
                  <a:srgbClr val="303030"/>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de-AT" sz="1200" b="0" i="0" u="none" strike="noStrike" kern="1200" cap="none" spc="0" normalizeH="0" baseline="0" noProof="0">
              <a:ln>
                <a:noFill/>
              </a:ln>
              <a:solidFill>
                <a:srgbClr val="303030"/>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3177829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9" Type="http://schemas.openxmlformats.org/officeDocument/2006/relationships/slideLayout" Target="../slideLayouts/slideLayout82.xml"/><Relationship Id="rId21" Type="http://schemas.openxmlformats.org/officeDocument/2006/relationships/slideLayout" Target="../slideLayouts/slideLayout64.xml"/><Relationship Id="rId34" Type="http://schemas.openxmlformats.org/officeDocument/2006/relationships/slideLayout" Target="../slideLayouts/slideLayout77.xml"/><Relationship Id="rId42" Type="http://schemas.openxmlformats.org/officeDocument/2006/relationships/slideLayout" Target="../slideLayouts/slideLayout85.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9" Type="http://schemas.openxmlformats.org/officeDocument/2006/relationships/slideLayout" Target="../slideLayouts/slideLayout72.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32" Type="http://schemas.openxmlformats.org/officeDocument/2006/relationships/slideLayout" Target="../slideLayouts/slideLayout75.xml"/><Relationship Id="rId37" Type="http://schemas.openxmlformats.org/officeDocument/2006/relationships/slideLayout" Target="../slideLayouts/slideLayout80.xml"/><Relationship Id="rId40" Type="http://schemas.openxmlformats.org/officeDocument/2006/relationships/slideLayout" Target="../slideLayouts/slideLayout83.xml"/><Relationship Id="rId45" Type="http://schemas.openxmlformats.org/officeDocument/2006/relationships/theme" Target="../theme/theme2.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slideLayout" Target="../slideLayouts/slideLayout71.xml"/><Relationship Id="rId36" Type="http://schemas.openxmlformats.org/officeDocument/2006/relationships/slideLayout" Target="../slideLayouts/slideLayout79.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31" Type="http://schemas.openxmlformats.org/officeDocument/2006/relationships/slideLayout" Target="../slideLayouts/slideLayout74.xml"/><Relationship Id="rId44" Type="http://schemas.openxmlformats.org/officeDocument/2006/relationships/slideLayout" Target="../slideLayouts/slideLayout87.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 Id="rId30" Type="http://schemas.openxmlformats.org/officeDocument/2006/relationships/slideLayout" Target="../slideLayouts/slideLayout73.xml"/><Relationship Id="rId35" Type="http://schemas.openxmlformats.org/officeDocument/2006/relationships/slideLayout" Target="../slideLayouts/slideLayout78.xml"/><Relationship Id="rId43" Type="http://schemas.openxmlformats.org/officeDocument/2006/relationships/slideLayout" Target="../slideLayouts/slideLayout86.xml"/><Relationship Id="rId8" Type="http://schemas.openxmlformats.org/officeDocument/2006/relationships/slideLayout" Target="../slideLayouts/slideLayout51.xml"/><Relationship Id="rId3" Type="http://schemas.openxmlformats.org/officeDocument/2006/relationships/slideLayout" Target="../slideLayouts/slideLayout46.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33" Type="http://schemas.openxmlformats.org/officeDocument/2006/relationships/slideLayout" Target="../slideLayouts/slideLayout76.xml"/><Relationship Id="rId38" Type="http://schemas.openxmlformats.org/officeDocument/2006/relationships/slideLayout" Target="../slideLayouts/slideLayout81.xml"/><Relationship Id="rId46" Type="http://schemas.openxmlformats.org/officeDocument/2006/relationships/image" Target="../media/image6.png"/><Relationship Id="rId20" Type="http://schemas.openxmlformats.org/officeDocument/2006/relationships/slideLayout" Target="../slideLayouts/slideLayout63.xml"/><Relationship Id="rId41"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9" y="620713"/>
            <a:ext cx="11160124" cy="755650"/>
          </a:xfrm>
          <a:prstGeom prst="rect">
            <a:avLst/>
          </a:prstGeom>
        </p:spPr>
        <p:txBody>
          <a:bodyPr vert="horz" lIns="0" tIns="0" rIns="0" bIns="0" rtlCol="0" anchor="t">
            <a:noAutofit/>
          </a:bodyPr>
          <a:lstStyle/>
          <a:p>
            <a:pPr lvl="0"/>
            <a:r>
              <a:rPr lang="de-DE" noProof="0"/>
              <a:t>Überschrift</a:t>
            </a:r>
          </a:p>
        </p:txBody>
      </p:sp>
      <p:sp>
        <p:nvSpPr>
          <p:cNvPr id="3" name="Text Placeholder 2"/>
          <p:cNvSpPr>
            <a:spLocks noGrp="1"/>
          </p:cNvSpPr>
          <p:nvPr>
            <p:ph type="body" idx="1"/>
          </p:nvPr>
        </p:nvSpPr>
        <p:spPr>
          <a:xfrm>
            <a:off x="515939" y="2241550"/>
            <a:ext cx="6948486" cy="3924300"/>
          </a:xfrm>
          <a:prstGeom prst="rect">
            <a:avLst/>
          </a:prstGeom>
        </p:spPr>
        <p:txBody>
          <a:bodyPr vert="horz" lIns="0" tIns="0" rIns="0" bIns="0" rtlCol="0">
            <a:noAutofit/>
          </a:bodyPr>
          <a:lstStyle/>
          <a:p>
            <a:pPr lvl="0"/>
            <a:r>
              <a:rPr lang="de-DE" noProof="0"/>
              <a:t>Verwenden Sie SHIFT + ALT + Pfeiltasten LINKS/ RECHTS um das Textlevel zu ändern.</a:t>
            </a:r>
          </a:p>
          <a:p>
            <a:pPr lvl="1"/>
            <a:r>
              <a:rPr lang="de-DE" noProof="0"/>
              <a:t>Zweite Ebene</a:t>
            </a:r>
          </a:p>
          <a:p>
            <a:pPr lvl="2"/>
            <a:r>
              <a:rPr lang="de-DE" noProof="0"/>
              <a:t>Dritte Ebene</a:t>
            </a:r>
          </a:p>
          <a:p>
            <a:pPr lvl="3"/>
            <a:r>
              <a:rPr lang="de-DE" noProof="0"/>
              <a:t>Vierte Ebene</a:t>
            </a:r>
          </a:p>
          <a:p>
            <a:pPr lvl="4"/>
            <a:r>
              <a:rPr lang="de-DE" noProof="0"/>
              <a:t>Fünfte Ebene</a:t>
            </a:r>
          </a:p>
          <a:p>
            <a:pPr lvl="5"/>
            <a:r>
              <a:rPr lang="de-DE" noProof="0"/>
              <a:t>Sechste Ebene</a:t>
            </a:r>
          </a:p>
          <a:p>
            <a:pPr lvl="6"/>
            <a:r>
              <a:rPr lang="de-DE" noProof="0"/>
              <a:t>Siebte Ebene </a:t>
            </a:r>
          </a:p>
          <a:p>
            <a:pPr lvl="7"/>
            <a:r>
              <a:rPr lang="de-DE" noProof="0"/>
              <a:t>Achte Ebene</a:t>
            </a:r>
          </a:p>
          <a:p>
            <a:pPr lvl="8"/>
            <a:r>
              <a:rPr lang="de-DE" noProof="0"/>
              <a:t>Neunte Ebene</a:t>
            </a:r>
          </a:p>
        </p:txBody>
      </p:sp>
      <p:sp>
        <p:nvSpPr>
          <p:cNvPr id="6" name="Slide Number Placeholder 5"/>
          <p:cNvSpPr>
            <a:spLocks noGrp="1"/>
          </p:cNvSpPr>
          <p:nvPr>
            <p:ph type="sldNum" sz="quarter" idx="4"/>
          </p:nvPr>
        </p:nvSpPr>
        <p:spPr>
          <a:xfrm>
            <a:off x="11317287" y="6453188"/>
            <a:ext cx="358775" cy="144463"/>
          </a:xfrm>
          <a:prstGeom prst="rect">
            <a:avLst/>
          </a:prstGeom>
        </p:spPr>
        <p:txBody>
          <a:bodyPr vert="horz" lIns="0" tIns="0" rIns="0" bIns="0" rtlCol="0" anchor="t" anchorCtr="0"/>
          <a:lstStyle>
            <a:lvl1pPr algn="r">
              <a:defRPr sz="700">
                <a:solidFill>
                  <a:schemeClr val="tx1"/>
                </a:solidFill>
                <a:latin typeface="+mj-lt"/>
                <a:cs typeface="Arial" panose="020B0604020202020204" pitchFamily="34" charset="0"/>
              </a:defRPr>
            </a:lvl1pPr>
          </a:lstStyle>
          <a:p>
            <a:fld id="{355F9927-066A-4E42-B902-7FE3DF2732F9}" type="slidenum">
              <a:rPr lang="de-DE" smtClean="0"/>
              <a:pPr/>
              <a:t>‹Nr.›</a:t>
            </a:fld>
            <a:endParaRPr lang="de-DE"/>
          </a:p>
        </p:txBody>
      </p:sp>
      <p:pic>
        <p:nvPicPr>
          <p:cNvPr id="8" name="Grafik 7">
            <a:extLst>
              <a:ext uri="{FF2B5EF4-FFF2-40B4-BE49-F238E27FC236}">
                <a16:creationId xmlns:a16="http://schemas.microsoft.com/office/drawing/2014/main" id="{DB2CB4CA-6C79-8CEB-4599-0DC8153527B3}"/>
              </a:ext>
            </a:extLst>
          </p:cNvPr>
          <p:cNvPicPr>
            <a:picLocks noChangeAspect="1"/>
          </p:cNvPicPr>
          <p:nvPr userDrawn="1"/>
        </p:nvPicPr>
        <p:blipFill>
          <a:blip r:embed="rId45" cstate="print">
            <a:extLst>
              <a:ext uri="{28A0092B-C50C-407E-A947-70E740481C1C}">
                <a14:useLocalDpi xmlns:a14="http://schemas.microsoft.com/office/drawing/2010/main"/>
              </a:ext>
            </a:extLst>
          </a:blip>
          <a:srcRect/>
          <a:stretch/>
        </p:blipFill>
        <p:spPr>
          <a:xfrm>
            <a:off x="526469" y="6450007"/>
            <a:ext cx="772456" cy="214785"/>
          </a:xfrm>
          <a:prstGeom prst="rect">
            <a:avLst/>
          </a:prstGeom>
        </p:spPr>
      </p:pic>
    </p:spTree>
    <p:extLst>
      <p:ext uri="{BB962C8B-B14F-4D97-AF65-F5344CB8AC3E}">
        <p14:creationId xmlns:p14="http://schemas.microsoft.com/office/powerpoint/2010/main" val="3634036215"/>
      </p:ext>
    </p:extLst>
  </p:cSld>
  <p:clrMap bg1="lt1" tx1="dk1" bg2="lt2" tx2="dk2" accent1="accent1" accent2="accent2" accent3="accent3" accent4="accent4" accent5="accent5" accent6="accent6" hlink="hlink" folHlink="folHlink"/>
  <p:sldLayoutIdLst>
    <p:sldLayoutId id="2147483661" r:id="rId1"/>
    <p:sldLayoutId id="2147483742" r:id="rId2"/>
    <p:sldLayoutId id="2147483871"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43"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29" r:id="rId24"/>
    <p:sldLayoutId id="2147483730" r:id="rId25"/>
    <p:sldLayoutId id="2147483731" r:id="rId26"/>
    <p:sldLayoutId id="2147483733" r:id="rId27"/>
    <p:sldLayoutId id="2147483734" r:id="rId28"/>
    <p:sldLayoutId id="2147483662" r:id="rId29"/>
    <p:sldLayoutId id="2147483735" r:id="rId30"/>
    <p:sldLayoutId id="2147483736" r:id="rId31"/>
    <p:sldLayoutId id="2147483737" r:id="rId32"/>
    <p:sldLayoutId id="2147483738" r:id="rId33"/>
    <p:sldLayoutId id="2147483739" r:id="rId34"/>
    <p:sldLayoutId id="2147483740" r:id="rId35"/>
    <p:sldLayoutId id="2147483741" r:id="rId36"/>
    <p:sldLayoutId id="2147483671" r:id="rId37"/>
    <p:sldLayoutId id="2147483687" r:id="rId38"/>
    <p:sldLayoutId id="2147483698" r:id="rId39"/>
    <p:sldLayoutId id="2147483962" r:id="rId40"/>
    <p:sldLayoutId id="2147483963" r:id="rId41"/>
    <p:sldLayoutId id="2147483964" r:id="rId42"/>
    <p:sldLayoutId id="2147483965" r:id="rId43"/>
  </p:sldLayoutIdLst>
  <p:hf hdr="0" dt="0"/>
  <p:txStyles>
    <p:titleStyle>
      <a:lvl1pPr algn="l" defTabSz="914400" rtl="0" eaLnBrk="1" latinLnBrk="0" hangingPunct="1">
        <a:lnSpc>
          <a:spcPct val="92000"/>
        </a:lnSpc>
        <a:spcBef>
          <a:spcPct val="0"/>
        </a:spcBef>
        <a:buNone/>
        <a:defRPr lang="en-US" sz="3000" b="0" kern="1200" dirty="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7000"/>
        </a:lnSpc>
        <a:spcBef>
          <a:spcPts val="0"/>
        </a:spcBef>
        <a:spcAft>
          <a:spcPts val="1200"/>
        </a:spcAft>
        <a:buFont typeface="Arial" panose="020B0604020202020204" pitchFamily="34" charset="0"/>
        <a:buNone/>
        <a:defRPr sz="1600" kern="1200">
          <a:solidFill>
            <a:schemeClr val="tx1"/>
          </a:solidFill>
          <a:latin typeface="+mn-lt"/>
          <a:ea typeface="+mn-ea"/>
          <a:cs typeface="Arial" panose="020B0604020202020204" pitchFamily="34" charset="0"/>
        </a:defRPr>
      </a:lvl1pPr>
      <a:lvl2pPr marL="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5pPr>
      <a:lvl6pPr marL="90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6pPr>
      <a:lvl7pPr marL="108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7pPr>
      <a:lvl8pPr marL="126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8pPr>
      <a:lvl9pPr marL="144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7" userDrawn="1">
          <p15:clr>
            <a:srgbClr val="F26B43"/>
          </p15:clr>
        </p15:guide>
        <p15:guide id="2" orient="horz" pos="391" userDrawn="1">
          <p15:clr>
            <a:srgbClr val="F26B43"/>
          </p15:clr>
        </p15:guide>
        <p15:guide id="3" pos="325" userDrawn="1">
          <p15:clr>
            <a:srgbClr val="F26B43"/>
          </p15:clr>
        </p15:guide>
        <p15:guide id="4" pos="7355" userDrawn="1">
          <p15:clr>
            <a:srgbClr val="F26B43"/>
          </p15:clr>
        </p15:guide>
        <p15:guide id="6" orient="horz" pos="3884" userDrawn="1">
          <p15:clr>
            <a:srgbClr val="F26B43"/>
          </p15:clr>
        </p15:guide>
        <p15:guide id="7" pos="4702" userDrawn="1">
          <p15:clr>
            <a:srgbClr val="FBAE40"/>
          </p15:clr>
        </p15:guide>
        <p15:guide id="8" pos="4838" userDrawn="1">
          <p15:clr>
            <a:srgbClr val="FBAE40"/>
          </p15:clr>
        </p15:guide>
        <p15:guide id="13" pos="3772" userDrawn="1">
          <p15:clr>
            <a:srgbClr val="FBAE40"/>
          </p15:clr>
        </p15:guide>
        <p15:guide id="15" pos="3908" userDrawn="1">
          <p15:clr>
            <a:srgbClr val="FBAE40"/>
          </p15:clr>
        </p15:guide>
        <p15:guide id="16" orient="horz" pos="14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9" y="620713"/>
            <a:ext cx="11160124" cy="755650"/>
          </a:xfrm>
          <a:prstGeom prst="rect">
            <a:avLst/>
          </a:prstGeom>
        </p:spPr>
        <p:txBody>
          <a:bodyPr vert="horz" lIns="0" tIns="0" rIns="0" bIns="0" rtlCol="0" anchor="t">
            <a:noAutofit/>
          </a:bodyPr>
          <a:lstStyle/>
          <a:p>
            <a:pPr lvl="0"/>
            <a:r>
              <a:rPr lang="de-DE" noProof="0"/>
              <a:t>Überschrift</a:t>
            </a:r>
          </a:p>
        </p:txBody>
      </p:sp>
      <p:sp>
        <p:nvSpPr>
          <p:cNvPr id="3" name="Text Placeholder 2"/>
          <p:cNvSpPr>
            <a:spLocks noGrp="1"/>
          </p:cNvSpPr>
          <p:nvPr>
            <p:ph type="body" idx="1"/>
          </p:nvPr>
        </p:nvSpPr>
        <p:spPr>
          <a:xfrm>
            <a:off x="515939" y="2241550"/>
            <a:ext cx="6948486" cy="3924300"/>
          </a:xfrm>
          <a:prstGeom prst="rect">
            <a:avLst/>
          </a:prstGeom>
        </p:spPr>
        <p:txBody>
          <a:bodyPr vert="horz" lIns="0" tIns="0" rIns="0" bIns="0" rtlCol="0">
            <a:noAutofit/>
          </a:bodyPr>
          <a:lstStyle/>
          <a:p>
            <a:pPr lvl="0"/>
            <a:r>
              <a:rPr lang="de-DE" noProof="0"/>
              <a:t>Verwenden Sie SHIFT + ALT + Pfeiltasten LINKS/ RECHTS um das Textlevel zu ändern.</a:t>
            </a:r>
          </a:p>
          <a:p>
            <a:pPr lvl="1"/>
            <a:r>
              <a:rPr lang="de-DE" noProof="0"/>
              <a:t>Zweite Ebene</a:t>
            </a:r>
          </a:p>
          <a:p>
            <a:pPr lvl="2"/>
            <a:r>
              <a:rPr lang="de-DE" noProof="0"/>
              <a:t>Dritte Ebene</a:t>
            </a:r>
          </a:p>
          <a:p>
            <a:pPr lvl="3"/>
            <a:r>
              <a:rPr lang="de-DE" noProof="0"/>
              <a:t>Vierte Ebene</a:t>
            </a:r>
          </a:p>
          <a:p>
            <a:pPr lvl="4"/>
            <a:r>
              <a:rPr lang="de-DE" noProof="0"/>
              <a:t>Fünfte Ebene</a:t>
            </a:r>
          </a:p>
          <a:p>
            <a:pPr lvl="5"/>
            <a:r>
              <a:rPr lang="de-DE" noProof="0"/>
              <a:t>Sechste Ebene</a:t>
            </a:r>
          </a:p>
          <a:p>
            <a:pPr lvl="6"/>
            <a:r>
              <a:rPr lang="de-DE" noProof="0"/>
              <a:t>Siebte Ebene </a:t>
            </a:r>
          </a:p>
          <a:p>
            <a:pPr lvl="7"/>
            <a:r>
              <a:rPr lang="de-DE" noProof="0"/>
              <a:t>Achte Ebene</a:t>
            </a:r>
          </a:p>
          <a:p>
            <a:pPr lvl="8"/>
            <a:r>
              <a:rPr lang="de-DE" noProof="0"/>
              <a:t>Neunte Ebene</a:t>
            </a:r>
          </a:p>
        </p:txBody>
      </p:sp>
      <p:sp>
        <p:nvSpPr>
          <p:cNvPr id="5" name="Footer Placeholder 4"/>
          <p:cNvSpPr>
            <a:spLocks noGrp="1"/>
          </p:cNvSpPr>
          <p:nvPr>
            <p:ph type="ftr" sz="quarter" idx="3"/>
          </p:nvPr>
        </p:nvSpPr>
        <p:spPr>
          <a:xfrm>
            <a:off x="6096000" y="6453336"/>
            <a:ext cx="4248150" cy="144315"/>
          </a:xfrm>
          <a:prstGeom prst="rect">
            <a:avLst/>
          </a:prstGeom>
        </p:spPr>
        <p:txBody>
          <a:bodyPr vert="horz" lIns="0" tIns="0" rIns="0" bIns="0" rtlCol="0" anchor="t" anchorCtr="0"/>
          <a:lstStyle>
            <a:lvl1pPr algn="r">
              <a:defRPr sz="700">
                <a:solidFill>
                  <a:schemeClr val="tx1"/>
                </a:solidFill>
                <a:latin typeface="Inter Medium" panose="020B0604020202020204" charset="0"/>
                <a:ea typeface="Inter Medium" panose="020B0604020202020204" charset="0"/>
                <a:cs typeface="Inter Medium" panose="020B0604020202020204" charset="0"/>
              </a:defRPr>
            </a:lvl1pPr>
          </a:lstStyle>
          <a:p>
            <a:r>
              <a:rPr lang="de-AT"/>
              <a:t>DIESE UNTERLAGE RICHTET SICH AUSSCHLIESSLICH AN DIE SPUERKEESS</a:t>
            </a:r>
            <a:endParaRPr lang="de-DE" noProof="0"/>
          </a:p>
        </p:txBody>
      </p:sp>
      <p:sp>
        <p:nvSpPr>
          <p:cNvPr id="6" name="Slide Number Placeholder 5"/>
          <p:cNvSpPr>
            <a:spLocks noGrp="1"/>
          </p:cNvSpPr>
          <p:nvPr>
            <p:ph type="sldNum" sz="quarter" idx="4"/>
          </p:nvPr>
        </p:nvSpPr>
        <p:spPr>
          <a:xfrm>
            <a:off x="11317287" y="6453188"/>
            <a:ext cx="358775" cy="144463"/>
          </a:xfrm>
          <a:prstGeom prst="rect">
            <a:avLst/>
          </a:prstGeom>
        </p:spPr>
        <p:txBody>
          <a:bodyPr vert="horz" lIns="0" tIns="0" rIns="0" bIns="0" rtlCol="0" anchor="t" anchorCtr="0"/>
          <a:lstStyle>
            <a:lvl1pPr algn="r">
              <a:defRPr sz="700">
                <a:solidFill>
                  <a:schemeClr val="tx1"/>
                </a:solidFill>
                <a:latin typeface="+mj-lt"/>
                <a:cs typeface="Arial" panose="020B0604020202020204" pitchFamily="34" charset="0"/>
              </a:defRPr>
            </a:lvl1pPr>
          </a:lstStyle>
          <a:p>
            <a:fld id="{355F9927-066A-4E42-B902-7FE3DF2732F9}" type="slidenum">
              <a:rPr lang="de-DE" smtClean="0"/>
              <a:pPr/>
              <a:t>‹Nr.›</a:t>
            </a:fld>
            <a:endParaRPr lang="de-DE"/>
          </a:p>
        </p:txBody>
      </p:sp>
      <p:pic>
        <p:nvPicPr>
          <p:cNvPr id="8" name="Grafik 7">
            <a:extLst>
              <a:ext uri="{FF2B5EF4-FFF2-40B4-BE49-F238E27FC236}">
                <a16:creationId xmlns:a16="http://schemas.microsoft.com/office/drawing/2014/main" id="{DB2CB4CA-6C79-8CEB-4599-0DC8153527B3}"/>
              </a:ext>
            </a:extLst>
          </p:cNvPr>
          <p:cNvPicPr>
            <a:picLocks noChangeAspect="1"/>
          </p:cNvPicPr>
          <p:nvPr userDrawn="1"/>
        </p:nvPicPr>
        <p:blipFill>
          <a:blip r:embed="rId46">
            <a:extLst>
              <a:ext uri="{28A0092B-C50C-407E-A947-70E740481C1C}">
                <a14:useLocalDpi xmlns:a14="http://schemas.microsoft.com/office/drawing/2010/main" val="0"/>
              </a:ext>
            </a:extLst>
          </a:blip>
          <a:srcRect/>
          <a:stretch/>
        </p:blipFill>
        <p:spPr>
          <a:xfrm>
            <a:off x="526469" y="6450007"/>
            <a:ext cx="772456" cy="214785"/>
          </a:xfrm>
          <a:prstGeom prst="rect">
            <a:avLst/>
          </a:prstGeom>
        </p:spPr>
      </p:pic>
    </p:spTree>
    <p:extLst>
      <p:ext uri="{BB962C8B-B14F-4D97-AF65-F5344CB8AC3E}">
        <p14:creationId xmlns:p14="http://schemas.microsoft.com/office/powerpoint/2010/main" val="2291049590"/>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 id="2147483979" r:id="rId13"/>
    <p:sldLayoutId id="2147483980" r:id="rId14"/>
    <p:sldLayoutId id="2147483981" r:id="rId15"/>
    <p:sldLayoutId id="2147483982" r:id="rId16"/>
    <p:sldLayoutId id="2147483983" r:id="rId17"/>
    <p:sldLayoutId id="2147483984" r:id="rId18"/>
    <p:sldLayoutId id="2147483985" r:id="rId19"/>
    <p:sldLayoutId id="2147483986" r:id="rId20"/>
    <p:sldLayoutId id="2147483987" r:id="rId21"/>
    <p:sldLayoutId id="2147483988" r:id="rId22"/>
    <p:sldLayoutId id="2147483989" r:id="rId23"/>
    <p:sldLayoutId id="2147483990" r:id="rId24"/>
    <p:sldLayoutId id="2147483991" r:id="rId25"/>
    <p:sldLayoutId id="2147483992" r:id="rId26"/>
    <p:sldLayoutId id="2147483993" r:id="rId27"/>
    <p:sldLayoutId id="2147483994" r:id="rId28"/>
    <p:sldLayoutId id="2147483995" r:id="rId29"/>
    <p:sldLayoutId id="2147483996" r:id="rId30"/>
    <p:sldLayoutId id="2147483997" r:id="rId31"/>
    <p:sldLayoutId id="2147483998" r:id="rId32"/>
    <p:sldLayoutId id="2147483999" r:id="rId33"/>
    <p:sldLayoutId id="2147484000" r:id="rId34"/>
    <p:sldLayoutId id="2147484001" r:id="rId35"/>
    <p:sldLayoutId id="2147484002" r:id="rId36"/>
    <p:sldLayoutId id="2147484003" r:id="rId37"/>
    <p:sldLayoutId id="2147484004" r:id="rId38"/>
    <p:sldLayoutId id="2147484005" r:id="rId39"/>
    <p:sldLayoutId id="2147484006" r:id="rId40"/>
    <p:sldLayoutId id="2147484007" r:id="rId41"/>
    <p:sldLayoutId id="2147484008" r:id="rId42"/>
    <p:sldLayoutId id="2147484009" r:id="rId43"/>
    <p:sldLayoutId id="2147484010" r:id="rId44"/>
  </p:sldLayoutIdLst>
  <p:hf hdr="0" dt="0"/>
  <p:txStyles>
    <p:titleStyle>
      <a:lvl1pPr algn="l" defTabSz="914400" rtl="0" eaLnBrk="1" latinLnBrk="0" hangingPunct="1">
        <a:lnSpc>
          <a:spcPct val="92000"/>
        </a:lnSpc>
        <a:spcBef>
          <a:spcPct val="0"/>
        </a:spcBef>
        <a:buNone/>
        <a:defRPr lang="en-US" sz="3000" b="0" kern="1200" dirty="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107000"/>
        </a:lnSpc>
        <a:spcBef>
          <a:spcPts val="0"/>
        </a:spcBef>
        <a:spcAft>
          <a:spcPts val="1200"/>
        </a:spcAft>
        <a:buFont typeface="Arial" panose="020B0604020202020204" pitchFamily="34" charset="0"/>
        <a:buNone/>
        <a:defRPr sz="1600" kern="1200">
          <a:solidFill>
            <a:schemeClr val="tx1"/>
          </a:solidFill>
          <a:latin typeface="+mn-lt"/>
          <a:ea typeface="+mn-ea"/>
          <a:cs typeface="Arial" panose="020B0604020202020204" pitchFamily="34" charset="0"/>
        </a:defRPr>
      </a:lvl1pPr>
      <a:lvl2pPr marL="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5pPr>
      <a:lvl6pPr marL="90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6pPr>
      <a:lvl7pPr marL="108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7pPr>
      <a:lvl8pPr marL="126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8pPr>
      <a:lvl9pPr marL="144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7">
          <p15:clr>
            <a:srgbClr val="F26B43"/>
          </p15:clr>
        </p15:guide>
        <p15:guide id="2" orient="horz" pos="391">
          <p15:clr>
            <a:srgbClr val="F26B43"/>
          </p15:clr>
        </p15:guide>
        <p15:guide id="3" pos="325">
          <p15:clr>
            <a:srgbClr val="F26B43"/>
          </p15:clr>
        </p15:guide>
        <p15:guide id="4" pos="7355">
          <p15:clr>
            <a:srgbClr val="F26B43"/>
          </p15:clr>
        </p15:guide>
        <p15:guide id="6" orient="horz" pos="3884">
          <p15:clr>
            <a:srgbClr val="F26B43"/>
          </p15:clr>
        </p15:guide>
        <p15:guide id="7" pos="4702">
          <p15:clr>
            <a:srgbClr val="FBAE40"/>
          </p15:clr>
        </p15:guide>
        <p15:guide id="8" pos="4838">
          <p15:clr>
            <a:srgbClr val="FBAE40"/>
          </p15:clr>
        </p15:guide>
        <p15:guide id="13" pos="3772">
          <p15:clr>
            <a:srgbClr val="FBAE40"/>
          </p15:clr>
        </p15:guide>
        <p15:guide id="15" pos="3908">
          <p15:clr>
            <a:srgbClr val="FBAE40"/>
          </p15:clr>
        </p15:guide>
        <p15:guide id="16" orient="horz" pos="141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6.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jpe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6.xml"/><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87.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6.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41.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36.xml"/><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36.xml"/><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79.xml"/><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56.xml"/><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3.xml"/><Relationship Id="rId1" Type="http://schemas.openxmlformats.org/officeDocument/2006/relationships/tags" Target="../tags/tag4.xml"/><Relationship Id="rId5" Type="http://schemas.openxmlformats.org/officeDocument/2006/relationships/image" Target="../media/image49.png"/><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51.jpeg"/></Relationships>
</file>

<file path=ppt/slides/_rels/slide1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3.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79.xml"/><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6.xml"/><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1.svg"/><Relationship Id="rId7" Type="http://schemas.openxmlformats.org/officeDocument/2006/relationships/image" Target="../media/image65.svg"/><Relationship Id="rId2" Type="http://schemas.openxmlformats.org/officeDocument/2006/relationships/image" Target="../media/image60.svg"/><Relationship Id="rId1" Type="http://schemas.openxmlformats.org/officeDocument/2006/relationships/slideLayout" Target="../slideLayouts/slideLayout13.xml"/><Relationship Id="rId6" Type="http://schemas.openxmlformats.org/officeDocument/2006/relationships/image" Target="../media/image64.svg"/><Relationship Id="rId5" Type="http://schemas.openxmlformats.org/officeDocument/2006/relationships/image" Target="../media/image63.svg"/><Relationship Id="rId4" Type="http://schemas.openxmlformats.org/officeDocument/2006/relationships/image" Target="../media/image62.svg"/></Relationships>
</file>

<file path=ppt/slides/_rels/slide23.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tags" Target="../tags/tag7.xml"/><Relationship Id="rId7" Type="http://schemas.openxmlformats.org/officeDocument/2006/relationships/image" Target="../media/image68.emf"/><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67.emf"/><Relationship Id="rId5" Type="http://schemas.openxmlformats.org/officeDocument/2006/relationships/slideLayout" Target="../slideLayouts/slideLayout36.xml"/><Relationship Id="rId4" Type="http://schemas.openxmlformats.org/officeDocument/2006/relationships/tags" Target="../tags/tag8.xml"/><Relationship Id="rId9" Type="http://schemas.openxmlformats.org/officeDocument/2006/relationships/image" Target="../media/image70.png"/></Relationships>
</file>

<file path=ppt/slides/_rels/slide24.xml.rels><?xml version="1.0" encoding="UTF-8" standalone="yes"?>
<Relationships xmlns="http://schemas.openxmlformats.org/package/2006/relationships"><Relationship Id="rId8" Type="http://schemas.openxmlformats.org/officeDocument/2006/relationships/image" Target="../media/image73.emf"/><Relationship Id="rId3" Type="http://schemas.openxmlformats.org/officeDocument/2006/relationships/tags" Target="../tags/tag11.xml"/><Relationship Id="rId7" Type="http://schemas.openxmlformats.org/officeDocument/2006/relationships/image" Target="../media/image72.emf"/><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71.emf"/><Relationship Id="rId5" Type="http://schemas.openxmlformats.org/officeDocument/2006/relationships/slideLayout" Target="../slideLayouts/slideLayout36.xml"/><Relationship Id="rId4" Type="http://schemas.openxmlformats.org/officeDocument/2006/relationships/tags" Target="../tags/tag12.xml"/></Relationships>
</file>

<file path=ppt/slides/_rels/slide25.xml.rels><?xml version="1.0" encoding="UTF-8" standalone="yes"?>
<Relationships xmlns="http://schemas.openxmlformats.org/package/2006/relationships"><Relationship Id="rId3" Type="http://schemas.openxmlformats.org/officeDocument/2006/relationships/hyperlink" Target="http://www.erste-am.com/" TargetMode="External"/><Relationship Id="rId2" Type="http://schemas.openxmlformats.org/officeDocument/2006/relationships/hyperlink" Target="http://www.ersteimmobilien.at/" TargetMode="External"/><Relationship Id="rId1" Type="http://schemas.openxmlformats.org/officeDocument/2006/relationships/slideLayout" Target="../slideLayouts/slideLayout36.xml"/><Relationship Id="rId4" Type="http://schemas.openxmlformats.org/officeDocument/2006/relationships/hyperlink" Target="http://www.erste-am.com/investor-right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BDA92D7-E8A8-1D84-E1FF-DFA064375F10}"/>
              </a:ext>
            </a:extLst>
          </p:cNvPr>
          <p:cNvSpPr>
            <a:spLocks noGrp="1"/>
          </p:cNvSpPr>
          <p:nvPr>
            <p:ph type="ctrTitle"/>
            <p:custDataLst>
              <p:tags r:id="rId1"/>
            </p:custDataLst>
          </p:nvPr>
        </p:nvSpPr>
        <p:spPr>
          <a:xfrm>
            <a:off x="515937" y="3824288"/>
            <a:ext cx="5359761" cy="1584325"/>
          </a:xfrm>
        </p:spPr>
        <p:txBody>
          <a:bodyPr/>
          <a:lstStyle/>
          <a:p>
            <a:r>
              <a:rPr lang="de-DE" sz="2800" dirty="0"/>
              <a:t>Comeback der Erneuerbaren: Weshalb Energieunabhängigkeit zur Kernfrage wird</a:t>
            </a:r>
            <a:endParaRPr lang="en-DE" sz="2800" dirty="0"/>
          </a:p>
        </p:txBody>
      </p:sp>
      <p:sp>
        <p:nvSpPr>
          <p:cNvPr id="8" name="Subtitle 7">
            <a:extLst>
              <a:ext uri="{FF2B5EF4-FFF2-40B4-BE49-F238E27FC236}">
                <a16:creationId xmlns:a16="http://schemas.microsoft.com/office/drawing/2014/main" id="{45E93CC2-3944-2040-018C-5387903B1AD5}"/>
              </a:ext>
            </a:extLst>
          </p:cNvPr>
          <p:cNvSpPr>
            <a:spLocks noGrp="1"/>
          </p:cNvSpPr>
          <p:nvPr>
            <p:ph type="subTitle" idx="1"/>
          </p:nvPr>
        </p:nvSpPr>
        <p:spPr/>
        <p:txBody>
          <a:bodyPr/>
          <a:lstStyle/>
          <a:p>
            <a:endParaRPr lang="en-US" dirty="0"/>
          </a:p>
        </p:txBody>
      </p:sp>
      <p:sp>
        <p:nvSpPr>
          <p:cNvPr id="6" name="Footer Placeholder 5">
            <a:extLst>
              <a:ext uri="{FF2B5EF4-FFF2-40B4-BE49-F238E27FC236}">
                <a16:creationId xmlns:a16="http://schemas.microsoft.com/office/drawing/2014/main" id="{070D0F16-38C8-3832-35A9-2F2D7CF8108C}"/>
              </a:ext>
            </a:extLst>
          </p:cNvPr>
          <p:cNvSpPr>
            <a:spLocks noGrp="1"/>
          </p:cNvSpPr>
          <p:nvPr>
            <p:ph type="ftr" sz="quarter" idx="11"/>
          </p:nvPr>
        </p:nvSpPr>
        <p:spPr/>
        <p:txBody>
          <a:bodyPr/>
          <a:lstStyle/>
          <a:p>
            <a:r>
              <a:rPr lang="en-US" sz="3200" noProof="0"/>
              <a:t>THIS DOCUMENT IS INTENDED SOLELY FOR INSTITUTIONAL CUSTOMERS</a:t>
            </a:r>
            <a:endParaRPr lang="de-DE" sz="3200" noProof="0" dirty="0"/>
          </a:p>
        </p:txBody>
      </p:sp>
      <p:sp>
        <p:nvSpPr>
          <p:cNvPr id="9" name="Text Placeholder 8">
            <a:extLst>
              <a:ext uri="{FF2B5EF4-FFF2-40B4-BE49-F238E27FC236}">
                <a16:creationId xmlns:a16="http://schemas.microsoft.com/office/drawing/2014/main" id="{DB5A7955-AE16-25F9-9DE8-E5DD8E2C4B9D}"/>
              </a:ext>
            </a:extLst>
          </p:cNvPr>
          <p:cNvSpPr>
            <a:spLocks noGrp="1"/>
          </p:cNvSpPr>
          <p:nvPr>
            <p:ph type="body" sz="quarter" idx="13"/>
          </p:nvPr>
        </p:nvSpPr>
        <p:spPr/>
        <p:txBody>
          <a:bodyPr/>
          <a:lstStyle/>
          <a:p>
            <a:r>
              <a:rPr lang="de-AT" dirty="0"/>
              <a:t>Alexander Weiß</a:t>
            </a:r>
            <a:endParaRPr lang="en-DE" dirty="0"/>
          </a:p>
        </p:txBody>
      </p:sp>
      <p:sp>
        <p:nvSpPr>
          <p:cNvPr id="10" name="Text Placeholder 9">
            <a:extLst>
              <a:ext uri="{FF2B5EF4-FFF2-40B4-BE49-F238E27FC236}">
                <a16:creationId xmlns:a16="http://schemas.microsoft.com/office/drawing/2014/main" id="{7227AB6C-78B9-46DF-3CD5-2589D28EA022}"/>
              </a:ext>
            </a:extLst>
          </p:cNvPr>
          <p:cNvSpPr>
            <a:spLocks noGrp="1"/>
          </p:cNvSpPr>
          <p:nvPr>
            <p:ph type="body" sz="quarter" idx="14"/>
            <p:custDataLst>
              <p:tags r:id="rId2"/>
            </p:custDataLst>
          </p:nvPr>
        </p:nvSpPr>
        <p:spPr/>
        <p:txBody>
          <a:bodyPr/>
          <a:lstStyle/>
          <a:p>
            <a:r>
              <a:rPr lang="de-DE" dirty="0"/>
              <a:t>Oktober 2026</a:t>
            </a:r>
            <a:endParaRPr lang="en-DE" dirty="0"/>
          </a:p>
        </p:txBody>
      </p:sp>
      <p:pic>
        <p:nvPicPr>
          <p:cNvPr id="2" name="Bildplatzhalter 2" descr="Ein Bild, das Baum, Berg, Natur, draußen enthält.&#10;&#10;Automatisch generierte Beschreibung">
            <a:extLst>
              <a:ext uri="{FF2B5EF4-FFF2-40B4-BE49-F238E27FC236}">
                <a16:creationId xmlns:a16="http://schemas.microsoft.com/office/drawing/2014/main" id="{5274C3AF-D03C-90DB-F039-06E5DD37009A}"/>
              </a:ext>
            </a:extLst>
          </p:cNvPr>
          <p:cNvPicPr>
            <a:picLocks noGrp="1" noChangeAspect="1"/>
          </p:cNvPicPr>
          <p:nvPr>
            <p:ph type="pic" sz="quarter" idx="15"/>
          </p:nvPr>
        </p:nvPicPr>
        <p:blipFill>
          <a:blip r:embed="rId4" cstate="print">
            <a:extLst>
              <a:ext uri="{28A0092B-C50C-407E-A947-70E740481C1C}">
                <a14:useLocalDpi xmlns:a14="http://schemas.microsoft.com/office/drawing/2010/main"/>
              </a:ext>
            </a:extLst>
          </a:blip>
          <a:srcRect/>
          <a:stretch>
            <a:fillRect/>
          </a:stretch>
        </p:blipFill>
        <p:spPr>
          <a:xfrm>
            <a:off x="6096000" y="0"/>
            <a:ext cx="6096000" cy="6858000"/>
          </a:xfrm>
        </p:spPr>
      </p:pic>
      <p:sp>
        <p:nvSpPr>
          <p:cNvPr id="3" name="Textfeld 9">
            <a:extLst>
              <a:ext uri="{FF2B5EF4-FFF2-40B4-BE49-F238E27FC236}">
                <a16:creationId xmlns:a16="http://schemas.microsoft.com/office/drawing/2014/main" id="{020E91F6-E449-C652-4B85-63F3F484EC32}"/>
              </a:ext>
            </a:extLst>
          </p:cNvPr>
          <p:cNvSpPr txBox="1"/>
          <p:nvPr/>
        </p:nvSpPr>
        <p:spPr>
          <a:xfrm>
            <a:off x="2202000" y="224612"/>
            <a:ext cx="1692000" cy="612000"/>
          </a:xfrm>
          <a:prstGeom prst="rect">
            <a:avLst/>
          </a:prstGeom>
          <a:noFill/>
          <a:ln w="22225">
            <a:noFill/>
          </a:ln>
        </p:spPr>
        <p:txBody>
          <a:bodyPr wrap="square"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AT" sz="1400" b="0" i="0" u="none" strike="noStrike" kern="1200" cap="none" spc="0" normalizeH="0" baseline="0" noProof="0">
                <a:ln>
                  <a:noFill/>
                </a:ln>
                <a:solidFill>
                  <a:srgbClr val="FFFFFF"/>
                </a:solidFill>
                <a:effectLst/>
                <a:uLnTx/>
                <a:uFillTx/>
                <a:latin typeface="Inter"/>
                <a:ea typeface="+mn-ea"/>
                <a:cs typeface="+mn-cs"/>
              </a:rPr>
              <a:t>Marketinganzeige</a:t>
            </a:r>
          </a:p>
        </p:txBody>
      </p:sp>
      <p:cxnSp>
        <p:nvCxnSpPr>
          <p:cNvPr id="4" name="Gerader Verbinder 3">
            <a:extLst>
              <a:ext uri="{FF2B5EF4-FFF2-40B4-BE49-F238E27FC236}">
                <a16:creationId xmlns:a16="http://schemas.microsoft.com/office/drawing/2014/main" id="{A5EB7559-596E-6926-56A1-D5FDB2D84C26}"/>
              </a:ext>
            </a:extLst>
          </p:cNvPr>
          <p:cNvCxnSpPr>
            <a:cxnSpLocks/>
          </p:cNvCxnSpPr>
          <p:nvPr/>
        </p:nvCxnSpPr>
        <p:spPr>
          <a:xfrm flipH="1" flipV="1">
            <a:off x="3894452" y="530612"/>
            <a:ext cx="720000" cy="1"/>
          </a:xfrm>
          <a:prstGeom prst="line">
            <a:avLst/>
          </a:prstGeom>
          <a:ln>
            <a:solidFill>
              <a:srgbClr val="E4EAF0"/>
            </a:solidFill>
          </a:ln>
        </p:spPr>
        <p:style>
          <a:lnRef idx="1">
            <a:schemeClr val="accent1"/>
          </a:lnRef>
          <a:fillRef idx="0">
            <a:schemeClr val="accent1"/>
          </a:fillRef>
          <a:effectRef idx="0">
            <a:schemeClr val="accent1"/>
          </a:effectRef>
          <a:fontRef idx="minor">
            <a:schemeClr val="tx1"/>
          </a:fontRef>
        </p:style>
      </p:cxnSp>
      <p:cxnSp>
        <p:nvCxnSpPr>
          <p:cNvPr id="5" name="Gerader Verbinder 4">
            <a:extLst>
              <a:ext uri="{FF2B5EF4-FFF2-40B4-BE49-F238E27FC236}">
                <a16:creationId xmlns:a16="http://schemas.microsoft.com/office/drawing/2014/main" id="{C85651FE-C241-13D1-6835-A2B91E24994D}"/>
              </a:ext>
            </a:extLst>
          </p:cNvPr>
          <p:cNvCxnSpPr>
            <a:cxnSpLocks/>
          </p:cNvCxnSpPr>
          <p:nvPr/>
        </p:nvCxnSpPr>
        <p:spPr>
          <a:xfrm flipH="1" flipV="1">
            <a:off x="1482000" y="530611"/>
            <a:ext cx="720000" cy="1"/>
          </a:xfrm>
          <a:prstGeom prst="line">
            <a:avLst/>
          </a:prstGeom>
          <a:ln>
            <a:solidFill>
              <a:srgbClr val="E4EA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251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FFFD14-DD32-D9EF-7E52-E41891C99131}"/>
              </a:ext>
            </a:extLst>
          </p:cNvPr>
          <p:cNvSpPr>
            <a:spLocks noGrp="1"/>
          </p:cNvSpPr>
          <p:nvPr>
            <p:ph type="title"/>
          </p:nvPr>
        </p:nvSpPr>
        <p:spPr/>
        <p:txBody>
          <a:bodyPr/>
          <a:lstStyle/>
          <a:p>
            <a:r>
              <a:rPr lang="de-AT" dirty="0"/>
              <a:t>Goldene Regel: Wachstum braucht Energie</a:t>
            </a:r>
          </a:p>
        </p:txBody>
      </p:sp>
      <p:sp>
        <p:nvSpPr>
          <p:cNvPr id="3" name="Foliennummernplatzhalter 2">
            <a:extLst>
              <a:ext uri="{FF2B5EF4-FFF2-40B4-BE49-F238E27FC236}">
                <a16:creationId xmlns:a16="http://schemas.microsoft.com/office/drawing/2014/main" id="{CA5B0C8B-E47F-1AFC-CD3A-9F74D73691AF}"/>
              </a:ext>
            </a:extLst>
          </p:cNvPr>
          <p:cNvSpPr>
            <a:spLocks noGrp="1"/>
          </p:cNvSpPr>
          <p:nvPr>
            <p:ph type="sldNum" sz="quarter" idx="12"/>
          </p:nvPr>
        </p:nvSpPr>
        <p:spPr/>
        <p:txBody>
          <a:bodyPr/>
          <a:lstStyle/>
          <a:p>
            <a:fld id="{355F9927-066A-4E42-B902-7FE3DF2732F9}" type="slidenum">
              <a:rPr lang="de-DE" noProof="0" smtClean="0"/>
              <a:pPr/>
              <a:t>2</a:t>
            </a:fld>
            <a:endParaRPr lang="de-DE" noProof="0"/>
          </a:p>
        </p:txBody>
      </p:sp>
      <p:sp>
        <p:nvSpPr>
          <p:cNvPr id="4" name="Textplatzhalter 3">
            <a:extLst>
              <a:ext uri="{FF2B5EF4-FFF2-40B4-BE49-F238E27FC236}">
                <a16:creationId xmlns:a16="http://schemas.microsoft.com/office/drawing/2014/main" id="{2CDEF973-D042-0135-CA4C-CB3C5FF66113}"/>
              </a:ext>
            </a:extLst>
          </p:cNvPr>
          <p:cNvSpPr>
            <a:spLocks noGrp="1"/>
          </p:cNvSpPr>
          <p:nvPr>
            <p:ph type="body" sz="quarter" idx="13"/>
          </p:nvPr>
        </p:nvSpPr>
        <p:spPr/>
        <p:txBody>
          <a:bodyPr/>
          <a:lstStyle/>
          <a:p>
            <a:endParaRPr lang="de-AT"/>
          </a:p>
        </p:txBody>
      </p:sp>
      <p:pic>
        <p:nvPicPr>
          <p:cNvPr id="5" name="Grafik 4">
            <a:extLst>
              <a:ext uri="{FF2B5EF4-FFF2-40B4-BE49-F238E27FC236}">
                <a16:creationId xmlns:a16="http://schemas.microsoft.com/office/drawing/2014/main" id="{4C198A78-9A13-87CE-D75A-D7DA6BC42FC6}"/>
              </a:ext>
            </a:extLst>
          </p:cNvPr>
          <p:cNvPicPr>
            <a:picLocks noChangeAspect="1"/>
          </p:cNvPicPr>
          <p:nvPr/>
        </p:nvPicPr>
        <p:blipFill>
          <a:blip r:embed="rId2"/>
          <a:stretch>
            <a:fillRect/>
          </a:stretch>
        </p:blipFill>
        <p:spPr>
          <a:xfrm>
            <a:off x="2271785" y="1191705"/>
            <a:ext cx="7018519" cy="4854154"/>
          </a:xfrm>
          <a:prstGeom prst="rect">
            <a:avLst/>
          </a:prstGeom>
        </p:spPr>
      </p:pic>
      <p:sp>
        <p:nvSpPr>
          <p:cNvPr id="7" name="Text Box 4">
            <a:extLst>
              <a:ext uri="{FF2B5EF4-FFF2-40B4-BE49-F238E27FC236}">
                <a16:creationId xmlns:a16="http://schemas.microsoft.com/office/drawing/2014/main" id="{E180BA50-EF59-881E-E8BC-53E237D5ED80}"/>
              </a:ext>
            </a:extLst>
          </p:cNvPr>
          <p:cNvSpPr txBox="1">
            <a:spLocks noChangeArrowheads="1"/>
          </p:cNvSpPr>
          <p:nvPr/>
        </p:nvSpPr>
        <p:spPr bwMode="auto">
          <a:xfrm>
            <a:off x="442786" y="6129565"/>
            <a:ext cx="444218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defRPr sz="800" i="1">
                <a:latin typeface="Arial" charset="0"/>
              </a:defRPr>
            </a:lvl1pPr>
            <a:lvl2pPr marL="742950" indent="-285750" eaLnBrk="0" hangingPunct="0">
              <a:defRPr sz="2400">
                <a:latin typeface="Arial" charset="0"/>
              </a:defRPr>
            </a:lvl2pPr>
            <a:lvl3pPr marL="1143000" indent="-228600" eaLnBrk="0" hangingPunct="0">
              <a:defRPr sz="2400">
                <a:latin typeface="Arial" charset="0"/>
              </a:defRPr>
            </a:lvl3pPr>
            <a:lvl4pPr marL="1600200" indent="-228600" eaLnBrk="0" hangingPunct="0">
              <a:defRPr sz="2400">
                <a:latin typeface="Arial" charset="0"/>
              </a:defRPr>
            </a:lvl4pPr>
            <a:lvl5pPr marL="2057400" indent="-228600" eaLnBrk="0" hangingPunct="0">
              <a:defRPr sz="2400">
                <a:latin typeface="Arial" charset="0"/>
              </a:defRPr>
            </a:lvl5pPr>
            <a:lvl6pPr marL="2514600" indent="-228600" eaLnBrk="0" fontAlgn="base" hangingPunct="0">
              <a:spcBef>
                <a:spcPct val="0"/>
              </a:spcBef>
              <a:spcAft>
                <a:spcPct val="0"/>
              </a:spcAft>
              <a:defRPr sz="2400">
                <a:latin typeface="Arial" charset="0"/>
              </a:defRPr>
            </a:lvl6pPr>
            <a:lvl7pPr marL="2971800" indent="-228600" eaLnBrk="0" fontAlgn="base" hangingPunct="0">
              <a:spcBef>
                <a:spcPct val="0"/>
              </a:spcBef>
              <a:spcAft>
                <a:spcPct val="0"/>
              </a:spcAft>
              <a:defRPr sz="2400">
                <a:latin typeface="Arial" charset="0"/>
              </a:defRPr>
            </a:lvl7pPr>
            <a:lvl8pPr marL="3429000" indent="-228600" eaLnBrk="0" fontAlgn="base" hangingPunct="0">
              <a:spcBef>
                <a:spcPct val="0"/>
              </a:spcBef>
              <a:spcAft>
                <a:spcPct val="0"/>
              </a:spcAft>
              <a:defRPr sz="2400">
                <a:latin typeface="Arial" charset="0"/>
              </a:defRPr>
            </a:lvl8pPr>
            <a:lvl9pPr marL="3886200" indent="-228600" eaLnBrk="0" fontAlgn="base" hangingPunct="0">
              <a:spcBef>
                <a:spcPct val="0"/>
              </a:spcBef>
              <a:spcAft>
                <a:spcPct val="0"/>
              </a:spcAft>
              <a:defRPr sz="2400">
                <a:latin typeface="Arial" charset="0"/>
              </a:defRPr>
            </a:lvl9pPr>
          </a:lstStyle>
          <a:p>
            <a:pPr>
              <a:spcBef>
                <a:spcPct val="0"/>
              </a:spcBef>
              <a:spcAft>
                <a:spcPct val="0"/>
              </a:spcAft>
            </a:pPr>
            <a:r>
              <a:rPr lang="de-DE" altLang="en-US" i="0" dirty="0">
                <a:latin typeface="Inter  "/>
              </a:rPr>
              <a:t>Source: Energy for Growth Hub, Ember, </a:t>
            </a:r>
            <a:r>
              <a:rPr lang="de-DE" altLang="en-US" i="0" dirty="0" err="1">
                <a:latin typeface="Inter  "/>
              </a:rPr>
              <a:t>Our</a:t>
            </a:r>
            <a:r>
              <a:rPr lang="de-DE" altLang="en-US" i="0" dirty="0">
                <a:latin typeface="Inter  "/>
              </a:rPr>
              <a:t> World in Data, World Bank</a:t>
            </a:r>
            <a:endParaRPr lang="de-AT" altLang="en-US" i="0" dirty="0">
              <a:latin typeface="Inter  "/>
            </a:endParaRPr>
          </a:p>
        </p:txBody>
      </p:sp>
    </p:spTree>
    <p:extLst>
      <p:ext uri="{BB962C8B-B14F-4D97-AF65-F5344CB8AC3E}">
        <p14:creationId xmlns:p14="http://schemas.microsoft.com/office/powerpoint/2010/main" val="3732276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760E8-0879-57BA-1D4C-7B566F9505B2}"/>
              </a:ext>
            </a:extLst>
          </p:cNvPr>
          <p:cNvSpPr>
            <a:spLocks noGrp="1"/>
          </p:cNvSpPr>
          <p:nvPr>
            <p:ph type="title"/>
          </p:nvPr>
        </p:nvSpPr>
        <p:spPr/>
        <p:txBody>
          <a:bodyPr/>
          <a:lstStyle/>
          <a:p>
            <a:r>
              <a:rPr lang="de-AT" dirty="0"/>
              <a:t>Die EU ist stark abhängig von fossilen Energie-Importen</a:t>
            </a:r>
          </a:p>
        </p:txBody>
      </p:sp>
      <p:sp>
        <p:nvSpPr>
          <p:cNvPr id="3" name="Foliennummernplatzhalter 2">
            <a:extLst>
              <a:ext uri="{FF2B5EF4-FFF2-40B4-BE49-F238E27FC236}">
                <a16:creationId xmlns:a16="http://schemas.microsoft.com/office/drawing/2014/main" id="{63AF43AE-083C-E26D-72AE-180B61DBE1F2}"/>
              </a:ext>
            </a:extLst>
          </p:cNvPr>
          <p:cNvSpPr>
            <a:spLocks noGrp="1"/>
          </p:cNvSpPr>
          <p:nvPr>
            <p:ph type="sldNum" sz="quarter" idx="12"/>
          </p:nvPr>
        </p:nvSpPr>
        <p:spPr/>
        <p:txBody>
          <a:bodyPr/>
          <a:lstStyle/>
          <a:p>
            <a:fld id="{355F9927-066A-4E42-B902-7FE3DF2732F9}" type="slidenum">
              <a:rPr lang="de-DE" noProof="0" smtClean="0"/>
              <a:pPr/>
              <a:t>3</a:t>
            </a:fld>
            <a:endParaRPr lang="de-DE" noProof="0"/>
          </a:p>
        </p:txBody>
      </p:sp>
      <p:sp>
        <p:nvSpPr>
          <p:cNvPr id="4" name="Textplatzhalter 3">
            <a:extLst>
              <a:ext uri="{FF2B5EF4-FFF2-40B4-BE49-F238E27FC236}">
                <a16:creationId xmlns:a16="http://schemas.microsoft.com/office/drawing/2014/main" id="{4A85F7CC-9C1A-854E-52F0-91CA697B16AC}"/>
              </a:ext>
            </a:extLst>
          </p:cNvPr>
          <p:cNvSpPr>
            <a:spLocks noGrp="1"/>
          </p:cNvSpPr>
          <p:nvPr>
            <p:ph type="body" sz="quarter" idx="13"/>
          </p:nvPr>
        </p:nvSpPr>
        <p:spPr/>
        <p:txBody>
          <a:bodyPr/>
          <a:lstStyle/>
          <a:p>
            <a:endParaRPr lang="de-AT"/>
          </a:p>
        </p:txBody>
      </p:sp>
      <p:pic>
        <p:nvPicPr>
          <p:cNvPr id="6" name="Grafik 5">
            <a:extLst>
              <a:ext uri="{FF2B5EF4-FFF2-40B4-BE49-F238E27FC236}">
                <a16:creationId xmlns:a16="http://schemas.microsoft.com/office/drawing/2014/main" id="{F10D774B-9A74-913A-926A-B75F17EBD715}"/>
              </a:ext>
            </a:extLst>
          </p:cNvPr>
          <p:cNvPicPr>
            <a:picLocks noChangeAspect="1"/>
          </p:cNvPicPr>
          <p:nvPr/>
        </p:nvPicPr>
        <p:blipFill>
          <a:blip r:embed="rId3"/>
          <a:stretch>
            <a:fillRect/>
          </a:stretch>
        </p:blipFill>
        <p:spPr>
          <a:xfrm>
            <a:off x="515937" y="1656329"/>
            <a:ext cx="4643463" cy="4343731"/>
          </a:xfrm>
          <a:prstGeom prst="rect">
            <a:avLst/>
          </a:prstGeom>
        </p:spPr>
      </p:pic>
      <p:pic>
        <p:nvPicPr>
          <p:cNvPr id="14" name="Grafik 13">
            <a:extLst>
              <a:ext uri="{FF2B5EF4-FFF2-40B4-BE49-F238E27FC236}">
                <a16:creationId xmlns:a16="http://schemas.microsoft.com/office/drawing/2014/main" id="{51019A17-25A8-AB04-8D57-2B8D34952EA1}"/>
              </a:ext>
            </a:extLst>
          </p:cNvPr>
          <p:cNvPicPr>
            <a:picLocks noChangeAspect="1"/>
          </p:cNvPicPr>
          <p:nvPr/>
        </p:nvPicPr>
        <p:blipFill>
          <a:blip r:embed="rId4"/>
          <a:stretch>
            <a:fillRect/>
          </a:stretch>
        </p:blipFill>
        <p:spPr>
          <a:xfrm>
            <a:off x="5670813" y="1656328"/>
            <a:ext cx="5825861" cy="4343731"/>
          </a:xfrm>
          <a:prstGeom prst="rect">
            <a:avLst/>
          </a:prstGeom>
        </p:spPr>
      </p:pic>
      <p:sp>
        <p:nvSpPr>
          <p:cNvPr id="16" name="Text Box 4">
            <a:extLst>
              <a:ext uri="{FF2B5EF4-FFF2-40B4-BE49-F238E27FC236}">
                <a16:creationId xmlns:a16="http://schemas.microsoft.com/office/drawing/2014/main" id="{DF05702C-3338-5803-7AC2-7676FACC8A47}"/>
              </a:ext>
            </a:extLst>
          </p:cNvPr>
          <p:cNvSpPr txBox="1">
            <a:spLocks noChangeArrowheads="1"/>
          </p:cNvSpPr>
          <p:nvPr/>
        </p:nvSpPr>
        <p:spPr bwMode="auto">
          <a:xfrm>
            <a:off x="433642" y="6015401"/>
            <a:ext cx="444218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defRPr sz="800" i="1">
                <a:latin typeface="Arial" charset="0"/>
              </a:defRPr>
            </a:lvl1pPr>
            <a:lvl2pPr marL="742950" indent="-285750" eaLnBrk="0" hangingPunct="0">
              <a:defRPr sz="2400">
                <a:latin typeface="Arial" charset="0"/>
              </a:defRPr>
            </a:lvl2pPr>
            <a:lvl3pPr marL="1143000" indent="-228600" eaLnBrk="0" hangingPunct="0">
              <a:defRPr sz="2400">
                <a:latin typeface="Arial" charset="0"/>
              </a:defRPr>
            </a:lvl3pPr>
            <a:lvl4pPr marL="1600200" indent="-228600" eaLnBrk="0" hangingPunct="0">
              <a:defRPr sz="2400">
                <a:latin typeface="Arial" charset="0"/>
              </a:defRPr>
            </a:lvl4pPr>
            <a:lvl5pPr marL="2057400" indent="-228600" eaLnBrk="0" hangingPunct="0">
              <a:defRPr sz="2400">
                <a:latin typeface="Arial" charset="0"/>
              </a:defRPr>
            </a:lvl5pPr>
            <a:lvl6pPr marL="2514600" indent="-228600" eaLnBrk="0" fontAlgn="base" hangingPunct="0">
              <a:spcBef>
                <a:spcPct val="0"/>
              </a:spcBef>
              <a:spcAft>
                <a:spcPct val="0"/>
              </a:spcAft>
              <a:defRPr sz="2400">
                <a:latin typeface="Arial" charset="0"/>
              </a:defRPr>
            </a:lvl6pPr>
            <a:lvl7pPr marL="2971800" indent="-228600" eaLnBrk="0" fontAlgn="base" hangingPunct="0">
              <a:spcBef>
                <a:spcPct val="0"/>
              </a:spcBef>
              <a:spcAft>
                <a:spcPct val="0"/>
              </a:spcAft>
              <a:defRPr sz="2400">
                <a:latin typeface="Arial" charset="0"/>
              </a:defRPr>
            </a:lvl7pPr>
            <a:lvl8pPr marL="3429000" indent="-228600" eaLnBrk="0" fontAlgn="base" hangingPunct="0">
              <a:spcBef>
                <a:spcPct val="0"/>
              </a:spcBef>
              <a:spcAft>
                <a:spcPct val="0"/>
              </a:spcAft>
              <a:defRPr sz="2400">
                <a:latin typeface="Arial" charset="0"/>
              </a:defRPr>
            </a:lvl8pPr>
            <a:lvl9pPr marL="3886200" indent="-228600" eaLnBrk="0" fontAlgn="base" hangingPunct="0">
              <a:spcBef>
                <a:spcPct val="0"/>
              </a:spcBef>
              <a:spcAft>
                <a:spcPct val="0"/>
              </a:spcAft>
              <a:defRPr sz="2400">
                <a:latin typeface="Arial" charset="0"/>
              </a:defRPr>
            </a:lvl9pPr>
          </a:lstStyle>
          <a:p>
            <a:pPr>
              <a:spcBef>
                <a:spcPct val="0"/>
              </a:spcBef>
              <a:spcAft>
                <a:spcPct val="0"/>
              </a:spcAft>
            </a:pPr>
            <a:r>
              <a:rPr lang="de-DE" altLang="en-US" i="0" dirty="0">
                <a:latin typeface="Inter  "/>
              </a:rPr>
              <a:t>Source: Ember, IOGP, Eurostat, Rystad, IEA</a:t>
            </a:r>
            <a:endParaRPr lang="de-AT" altLang="en-US" i="0" dirty="0">
              <a:latin typeface="Inter  "/>
            </a:endParaRPr>
          </a:p>
        </p:txBody>
      </p:sp>
    </p:spTree>
    <p:extLst>
      <p:ext uri="{BB962C8B-B14F-4D97-AF65-F5344CB8AC3E}">
        <p14:creationId xmlns:p14="http://schemas.microsoft.com/office/powerpoint/2010/main" val="4060760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0CE97-601E-3DCB-C8BD-5AB384291E1D}"/>
            </a:ext>
          </a:extLst>
        </p:cNvPr>
        <p:cNvGrpSpPr/>
        <p:nvPr/>
      </p:nvGrpSpPr>
      <p:grpSpPr>
        <a:xfrm>
          <a:off x="0" y="0"/>
          <a:ext cx="0" cy="0"/>
          <a:chOff x="0" y="0"/>
          <a:chExt cx="0" cy="0"/>
        </a:xfrm>
      </p:grpSpPr>
      <p:pic>
        <p:nvPicPr>
          <p:cNvPr id="41" name="Grafik 40">
            <a:extLst>
              <a:ext uri="{FF2B5EF4-FFF2-40B4-BE49-F238E27FC236}">
                <a16:creationId xmlns:a16="http://schemas.microsoft.com/office/drawing/2014/main" id="{5AA1AA78-A846-E68F-2C73-09843D9B9077}"/>
              </a:ext>
            </a:extLst>
          </p:cNvPr>
          <p:cNvPicPr>
            <a:picLocks noChangeAspect="1"/>
          </p:cNvPicPr>
          <p:nvPr/>
        </p:nvPicPr>
        <p:blipFill>
          <a:blip r:embed="rId3">
            <a:alphaModFix amt="35000"/>
          </a:blip>
          <a:stretch>
            <a:fillRect/>
          </a:stretch>
        </p:blipFill>
        <p:spPr>
          <a:xfrm>
            <a:off x="6737927" y="1809847"/>
            <a:ext cx="4290554" cy="3297986"/>
          </a:xfrm>
          <a:prstGeom prst="rect">
            <a:avLst/>
          </a:prstGeom>
        </p:spPr>
      </p:pic>
      <p:sp>
        <p:nvSpPr>
          <p:cNvPr id="2" name="Titel 1">
            <a:extLst>
              <a:ext uri="{FF2B5EF4-FFF2-40B4-BE49-F238E27FC236}">
                <a16:creationId xmlns:a16="http://schemas.microsoft.com/office/drawing/2014/main" id="{F9580D7C-1519-9082-4679-D7B6E3735E30}"/>
              </a:ext>
            </a:extLst>
          </p:cNvPr>
          <p:cNvSpPr>
            <a:spLocks noGrp="1"/>
          </p:cNvSpPr>
          <p:nvPr>
            <p:ph type="title"/>
          </p:nvPr>
        </p:nvSpPr>
        <p:spPr>
          <a:xfrm>
            <a:off x="515937" y="567578"/>
            <a:ext cx="11160124" cy="755650"/>
          </a:xfrm>
        </p:spPr>
        <p:txBody>
          <a:bodyPr/>
          <a:lstStyle/>
          <a:p>
            <a:r>
              <a:rPr lang="de-DE" dirty="0"/>
              <a:t>Back </a:t>
            </a:r>
            <a:r>
              <a:rPr lang="de-DE" dirty="0" err="1"/>
              <a:t>to</a:t>
            </a:r>
            <a:r>
              <a:rPr lang="de-DE" dirty="0"/>
              <a:t> </a:t>
            </a:r>
            <a:r>
              <a:rPr lang="de-DE" dirty="0" err="1"/>
              <a:t>the</a:t>
            </a:r>
            <a:r>
              <a:rPr lang="de-DE" dirty="0"/>
              <a:t> </a:t>
            </a:r>
            <a:r>
              <a:rPr lang="de-DE" dirty="0" err="1"/>
              <a:t>future</a:t>
            </a:r>
            <a:r>
              <a:rPr lang="de-DE" dirty="0"/>
              <a:t> – Energieunabhängigkeit wieder relevant</a:t>
            </a:r>
            <a:endParaRPr lang="de-AT" dirty="0"/>
          </a:p>
        </p:txBody>
      </p:sp>
      <p:sp>
        <p:nvSpPr>
          <p:cNvPr id="4" name="Foliennummernplatzhalter 3">
            <a:extLst>
              <a:ext uri="{FF2B5EF4-FFF2-40B4-BE49-F238E27FC236}">
                <a16:creationId xmlns:a16="http://schemas.microsoft.com/office/drawing/2014/main" id="{DC004CCB-7E55-EDDE-B52C-930C9EC2F792}"/>
              </a:ext>
            </a:extLst>
          </p:cNvPr>
          <p:cNvSpPr>
            <a:spLocks noGrp="1"/>
          </p:cNvSpPr>
          <p:nvPr>
            <p:ph type="sldNum" sz="quarter" idx="12"/>
          </p:nvPr>
        </p:nvSpPr>
        <p:spPr/>
        <p:txBody>
          <a:bodyPr/>
          <a:lstStyle/>
          <a:p>
            <a:fld id="{355F9927-066A-4E42-B902-7FE3DF2732F9}" type="slidenum">
              <a:rPr lang="de-DE" noProof="0" smtClean="0"/>
              <a:pPr/>
              <a:t>4</a:t>
            </a:fld>
            <a:endParaRPr lang="de-DE" noProof="0" dirty="0"/>
          </a:p>
        </p:txBody>
      </p:sp>
      <p:grpSp>
        <p:nvGrpSpPr>
          <p:cNvPr id="6" name="Gruppieren 5">
            <a:extLst>
              <a:ext uri="{FF2B5EF4-FFF2-40B4-BE49-F238E27FC236}">
                <a16:creationId xmlns:a16="http://schemas.microsoft.com/office/drawing/2014/main" id="{443CF06A-5C6B-7E07-793F-B876340D580F}"/>
              </a:ext>
            </a:extLst>
          </p:cNvPr>
          <p:cNvGrpSpPr/>
          <p:nvPr/>
        </p:nvGrpSpPr>
        <p:grpSpPr>
          <a:xfrm>
            <a:off x="728472" y="1831944"/>
            <a:ext cx="4302643" cy="3323323"/>
            <a:chOff x="1305529" y="1365156"/>
            <a:chExt cx="8993055" cy="4449739"/>
          </a:xfrm>
        </p:grpSpPr>
        <p:pic>
          <p:nvPicPr>
            <p:cNvPr id="7" name="Grafik 6">
              <a:extLst>
                <a:ext uri="{FF2B5EF4-FFF2-40B4-BE49-F238E27FC236}">
                  <a16:creationId xmlns:a16="http://schemas.microsoft.com/office/drawing/2014/main" id="{FA6A659F-0C84-64B3-0740-DB0FC2A4F719}"/>
                </a:ext>
              </a:extLst>
            </p:cNvPr>
            <p:cNvPicPr>
              <a:picLocks noChangeAspect="1"/>
            </p:cNvPicPr>
            <p:nvPr/>
          </p:nvPicPr>
          <p:blipFill>
            <a:blip r:embed="rId4"/>
            <a:stretch>
              <a:fillRect/>
            </a:stretch>
          </p:blipFill>
          <p:spPr>
            <a:xfrm>
              <a:off x="1812023" y="2889206"/>
              <a:ext cx="3702682" cy="453152"/>
            </a:xfrm>
            <a:prstGeom prst="rect">
              <a:avLst/>
            </a:prstGeom>
          </p:spPr>
        </p:pic>
        <p:pic>
          <p:nvPicPr>
            <p:cNvPr id="8" name="Grafik 7">
              <a:extLst>
                <a:ext uri="{FF2B5EF4-FFF2-40B4-BE49-F238E27FC236}">
                  <a16:creationId xmlns:a16="http://schemas.microsoft.com/office/drawing/2014/main" id="{61AC6CF0-26D3-0A34-413D-F11EA18BD8D3}"/>
                </a:ext>
              </a:extLst>
            </p:cNvPr>
            <p:cNvPicPr>
              <a:picLocks noChangeAspect="1"/>
            </p:cNvPicPr>
            <p:nvPr/>
          </p:nvPicPr>
          <p:blipFill>
            <a:blip r:embed="rId5"/>
            <a:stretch>
              <a:fillRect/>
            </a:stretch>
          </p:blipFill>
          <p:spPr>
            <a:xfrm>
              <a:off x="4944479" y="3817675"/>
              <a:ext cx="4844631" cy="548224"/>
            </a:xfrm>
            <a:prstGeom prst="rect">
              <a:avLst/>
            </a:prstGeom>
          </p:spPr>
        </p:pic>
        <p:pic>
          <p:nvPicPr>
            <p:cNvPr id="9" name="Grafik 8">
              <a:extLst>
                <a:ext uri="{FF2B5EF4-FFF2-40B4-BE49-F238E27FC236}">
                  <a16:creationId xmlns:a16="http://schemas.microsoft.com/office/drawing/2014/main" id="{6B7379FD-4AB9-E544-3F43-E40865CCCEAA}"/>
                </a:ext>
              </a:extLst>
            </p:cNvPr>
            <p:cNvPicPr>
              <a:picLocks noChangeAspect="1"/>
            </p:cNvPicPr>
            <p:nvPr/>
          </p:nvPicPr>
          <p:blipFill>
            <a:blip r:embed="rId6"/>
            <a:stretch>
              <a:fillRect/>
            </a:stretch>
          </p:blipFill>
          <p:spPr>
            <a:xfrm>
              <a:off x="3018772" y="4545392"/>
              <a:ext cx="6134606" cy="379519"/>
            </a:xfrm>
            <a:prstGeom prst="rect">
              <a:avLst/>
            </a:prstGeom>
          </p:spPr>
        </p:pic>
        <p:pic>
          <p:nvPicPr>
            <p:cNvPr id="10" name="Grafik 9">
              <a:extLst>
                <a:ext uri="{FF2B5EF4-FFF2-40B4-BE49-F238E27FC236}">
                  <a16:creationId xmlns:a16="http://schemas.microsoft.com/office/drawing/2014/main" id="{C26583C6-5446-5C82-F50C-A8EF23872037}"/>
                </a:ext>
              </a:extLst>
            </p:cNvPr>
            <p:cNvPicPr>
              <a:picLocks noChangeAspect="1"/>
            </p:cNvPicPr>
            <p:nvPr/>
          </p:nvPicPr>
          <p:blipFill>
            <a:blip r:embed="rId7"/>
            <a:stretch>
              <a:fillRect/>
            </a:stretch>
          </p:blipFill>
          <p:spPr>
            <a:xfrm>
              <a:off x="6006271" y="2179409"/>
              <a:ext cx="4292313" cy="562616"/>
            </a:xfrm>
            <a:prstGeom prst="rect">
              <a:avLst/>
            </a:prstGeom>
          </p:spPr>
        </p:pic>
        <p:pic>
          <p:nvPicPr>
            <p:cNvPr id="11" name="Grafik 10">
              <a:extLst>
                <a:ext uri="{FF2B5EF4-FFF2-40B4-BE49-F238E27FC236}">
                  <a16:creationId xmlns:a16="http://schemas.microsoft.com/office/drawing/2014/main" id="{681E27DB-52F9-E356-98F2-6793C5A1AFCD}"/>
                </a:ext>
              </a:extLst>
            </p:cNvPr>
            <p:cNvPicPr>
              <a:picLocks noChangeAspect="1"/>
            </p:cNvPicPr>
            <p:nvPr/>
          </p:nvPicPr>
          <p:blipFill>
            <a:blip r:embed="rId8"/>
            <a:stretch>
              <a:fillRect/>
            </a:stretch>
          </p:blipFill>
          <p:spPr>
            <a:xfrm>
              <a:off x="5698658" y="5104401"/>
              <a:ext cx="4361919" cy="646983"/>
            </a:xfrm>
            <a:prstGeom prst="rect">
              <a:avLst/>
            </a:prstGeom>
          </p:spPr>
        </p:pic>
        <p:pic>
          <p:nvPicPr>
            <p:cNvPr id="12" name="Grafik 11">
              <a:extLst>
                <a:ext uri="{FF2B5EF4-FFF2-40B4-BE49-F238E27FC236}">
                  <a16:creationId xmlns:a16="http://schemas.microsoft.com/office/drawing/2014/main" id="{BA3C9F9A-6DA3-17BB-87CB-7D82C02EDDC7}"/>
                </a:ext>
              </a:extLst>
            </p:cNvPr>
            <p:cNvPicPr>
              <a:picLocks noChangeAspect="1"/>
            </p:cNvPicPr>
            <p:nvPr/>
          </p:nvPicPr>
          <p:blipFill>
            <a:blip r:embed="rId9"/>
            <a:stretch>
              <a:fillRect/>
            </a:stretch>
          </p:blipFill>
          <p:spPr>
            <a:xfrm>
              <a:off x="1801223" y="5081815"/>
              <a:ext cx="2711994" cy="733080"/>
            </a:xfrm>
            <a:prstGeom prst="rect">
              <a:avLst/>
            </a:prstGeom>
          </p:spPr>
        </p:pic>
        <p:pic>
          <p:nvPicPr>
            <p:cNvPr id="13" name="Grafik 12">
              <a:extLst>
                <a:ext uri="{FF2B5EF4-FFF2-40B4-BE49-F238E27FC236}">
                  <a16:creationId xmlns:a16="http://schemas.microsoft.com/office/drawing/2014/main" id="{B51AEE86-92A3-45A2-2BC9-1D9DE102BFB0}"/>
                </a:ext>
              </a:extLst>
            </p:cNvPr>
            <p:cNvPicPr>
              <a:picLocks noChangeAspect="1"/>
            </p:cNvPicPr>
            <p:nvPr/>
          </p:nvPicPr>
          <p:blipFill>
            <a:blip r:embed="rId10"/>
            <a:stretch>
              <a:fillRect/>
            </a:stretch>
          </p:blipFill>
          <p:spPr>
            <a:xfrm>
              <a:off x="5505087" y="3016643"/>
              <a:ext cx="4793496" cy="513612"/>
            </a:xfrm>
            <a:prstGeom prst="rect">
              <a:avLst/>
            </a:prstGeom>
          </p:spPr>
        </p:pic>
        <p:pic>
          <p:nvPicPr>
            <p:cNvPr id="14" name="Grafik 13">
              <a:extLst>
                <a:ext uri="{FF2B5EF4-FFF2-40B4-BE49-F238E27FC236}">
                  <a16:creationId xmlns:a16="http://schemas.microsoft.com/office/drawing/2014/main" id="{EFA2DE71-D8B1-4327-2F56-7BB45450B3DF}"/>
                </a:ext>
              </a:extLst>
            </p:cNvPr>
            <p:cNvPicPr>
              <a:picLocks noChangeAspect="1"/>
            </p:cNvPicPr>
            <p:nvPr/>
          </p:nvPicPr>
          <p:blipFill>
            <a:blip r:embed="rId11"/>
            <a:stretch>
              <a:fillRect/>
            </a:stretch>
          </p:blipFill>
          <p:spPr>
            <a:xfrm>
              <a:off x="1801224" y="3616500"/>
              <a:ext cx="2389777" cy="803874"/>
            </a:xfrm>
            <a:prstGeom prst="rect">
              <a:avLst/>
            </a:prstGeom>
          </p:spPr>
        </p:pic>
        <p:pic>
          <p:nvPicPr>
            <p:cNvPr id="15" name="Grafik 14">
              <a:extLst>
                <a:ext uri="{FF2B5EF4-FFF2-40B4-BE49-F238E27FC236}">
                  <a16:creationId xmlns:a16="http://schemas.microsoft.com/office/drawing/2014/main" id="{EE1F5B2A-761B-395F-3706-42875383BC07}"/>
                </a:ext>
              </a:extLst>
            </p:cNvPr>
            <p:cNvPicPr>
              <a:picLocks noChangeAspect="1"/>
            </p:cNvPicPr>
            <p:nvPr/>
          </p:nvPicPr>
          <p:blipFill>
            <a:blip r:embed="rId12"/>
            <a:stretch>
              <a:fillRect/>
            </a:stretch>
          </p:blipFill>
          <p:spPr>
            <a:xfrm>
              <a:off x="1707629" y="1441212"/>
              <a:ext cx="3727540" cy="453152"/>
            </a:xfrm>
            <a:prstGeom prst="rect">
              <a:avLst/>
            </a:prstGeom>
          </p:spPr>
        </p:pic>
        <p:pic>
          <p:nvPicPr>
            <p:cNvPr id="16" name="Grafik 15">
              <a:extLst>
                <a:ext uri="{FF2B5EF4-FFF2-40B4-BE49-F238E27FC236}">
                  <a16:creationId xmlns:a16="http://schemas.microsoft.com/office/drawing/2014/main" id="{B6E6FE03-A4A0-AEB9-840D-49B2EEA2A5CD}"/>
                </a:ext>
              </a:extLst>
            </p:cNvPr>
            <p:cNvPicPr>
              <a:picLocks noChangeAspect="1"/>
            </p:cNvPicPr>
            <p:nvPr/>
          </p:nvPicPr>
          <p:blipFill>
            <a:blip r:embed="rId13"/>
            <a:stretch>
              <a:fillRect/>
            </a:stretch>
          </p:blipFill>
          <p:spPr>
            <a:xfrm>
              <a:off x="2143375" y="2046005"/>
              <a:ext cx="3101363" cy="645083"/>
            </a:xfrm>
            <a:prstGeom prst="rect">
              <a:avLst/>
            </a:prstGeom>
          </p:spPr>
        </p:pic>
        <p:pic>
          <p:nvPicPr>
            <p:cNvPr id="17" name="Grafik 16">
              <a:extLst>
                <a:ext uri="{FF2B5EF4-FFF2-40B4-BE49-F238E27FC236}">
                  <a16:creationId xmlns:a16="http://schemas.microsoft.com/office/drawing/2014/main" id="{E096841D-6CDF-7B24-C207-BAAF15FE1C9B}"/>
                </a:ext>
              </a:extLst>
            </p:cNvPr>
            <p:cNvPicPr>
              <a:picLocks noChangeAspect="1"/>
            </p:cNvPicPr>
            <p:nvPr/>
          </p:nvPicPr>
          <p:blipFill>
            <a:blip r:embed="rId14"/>
            <a:stretch>
              <a:fillRect/>
            </a:stretch>
          </p:blipFill>
          <p:spPr>
            <a:xfrm>
              <a:off x="5789423" y="1391179"/>
              <a:ext cx="4184591" cy="513612"/>
            </a:xfrm>
            <a:prstGeom prst="rect">
              <a:avLst/>
            </a:prstGeom>
          </p:spPr>
        </p:pic>
        <p:pic>
          <p:nvPicPr>
            <p:cNvPr id="18" name="Picture 8" descr="Illustration: Eleanor Shakespeare for the Guardian.">
              <a:extLst>
                <a:ext uri="{FF2B5EF4-FFF2-40B4-BE49-F238E27FC236}">
                  <a16:creationId xmlns:a16="http://schemas.microsoft.com/office/drawing/2014/main" id="{2D7F1C86-1F83-BA4D-8843-FACA7B2EE8C8}"/>
                </a:ext>
              </a:extLst>
            </p:cNvPr>
            <p:cNvPicPr>
              <a:picLocks noChangeAspect="1" noChangeArrowheads="1"/>
            </p:cNvPicPr>
            <p:nvPr/>
          </p:nvPicPr>
          <p:blipFill>
            <a:blip r:embed="rId15" cstate="print">
              <a:alphaModFix amt="29000"/>
              <a:extLst>
                <a:ext uri="{28A0092B-C50C-407E-A947-70E740481C1C}">
                  <a14:useLocalDpi xmlns:a14="http://schemas.microsoft.com/office/drawing/2010/main" val="0"/>
                </a:ext>
              </a:extLst>
            </a:blip>
            <a:srcRect/>
            <a:stretch>
              <a:fillRect/>
            </a:stretch>
          </p:blipFill>
          <p:spPr bwMode="auto">
            <a:xfrm>
              <a:off x="1305529" y="1365156"/>
              <a:ext cx="8967788" cy="4430583"/>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 Box 4">
            <a:extLst>
              <a:ext uri="{FF2B5EF4-FFF2-40B4-BE49-F238E27FC236}">
                <a16:creationId xmlns:a16="http://schemas.microsoft.com/office/drawing/2014/main" id="{6729A8F5-FB7E-C108-D64D-AEFE4847CDF4}"/>
              </a:ext>
            </a:extLst>
          </p:cNvPr>
          <p:cNvSpPr txBox="1">
            <a:spLocks noChangeArrowheads="1"/>
          </p:cNvSpPr>
          <p:nvPr/>
        </p:nvSpPr>
        <p:spPr bwMode="auto">
          <a:xfrm>
            <a:off x="433642" y="5997113"/>
            <a:ext cx="4442185"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defRPr sz="800" i="1">
                <a:latin typeface="Arial" charset="0"/>
              </a:defRPr>
            </a:lvl1pPr>
            <a:lvl2pPr marL="742950" indent="-285750" eaLnBrk="0" hangingPunct="0">
              <a:defRPr sz="2400">
                <a:latin typeface="Arial" charset="0"/>
              </a:defRPr>
            </a:lvl2pPr>
            <a:lvl3pPr marL="1143000" indent="-228600" eaLnBrk="0" hangingPunct="0">
              <a:defRPr sz="2400">
                <a:latin typeface="Arial" charset="0"/>
              </a:defRPr>
            </a:lvl3pPr>
            <a:lvl4pPr marL="1600200" indent="-228600" eaLnBrk="0" hangingPunct="0">
              <a:defRPr sz="2400">
                <a:latin typeface="Arial" charset="0"/>
              </a:defRPr>
            </a:lvl4pPr>
            <a:lvl5pPr marL="2057400" indent="-228600" eaLnBrk="0" hangingPunct="0">
              <a:defRPr sz="2400">
                <a:latin typeface="Arial" charset="0"/>
              </a:defRPr>
            </a:lvl5pPr>
            <a:lvl6pPr marL="2514600" indent="-228600" eaLnBrk="0" fontAlgn="base" hangingPunct="0">
              <a:spcBef>
                <a:spcPct val="0"/>
              </a:spcBef>
              <a:spcAft>
                <a:spcPct val="0"/>
              </a:spcAft>
              <a:defRPr sz="2400">
                <a:latin typeface="Arial" charset="0"/>
              </a:defRPr>
            </a:lvl6pPr>
            <a:lvl7pPr marL="2971800" indent="-228600" eaLnBrk="0" fontAlgn="base" hangingPunct="0">
              <a:spcBef>
                <a:spcPct val="0"/>
              </a:spcBef>
              <a:spcAft>
                <a:spcPct val="0"/>
              </a:spcAft>
              <a:defRPr sz="2400">
                <a:latin typeface="Arial" charset="0"/>
              </a:defRPr>
            </a:lvl7pPr>
            <a:lvl8pPr marL="3429000" indent="-228600" eaLnBrk="0" fontAlgn="base" hangingPunct="0">
              <a:spcBef>
                <a:spcPct val="0"/>
              </a:spcBef>
              <a:spcAft>
                <a:spcPct val="0"/>
              </a:spcAft>
              <a:defRPr sz="2400">
                <a:latin typeface="Arial" charset="0"/>
              </a:defRPr>
            </a:lvl8pPr>
            <a:lvl9pPr marL="3886200" indent="-228600" eaLnBrk="0" fontAlgn="base" hangingPunct="0">
              <a:spcBef>
                <a:spcPct val="0"/>
              </a:spcBef>
              <a:spcAft>
                <a:spcPct val="0"/>
              </a:spcAft>
              <a:defRPr sz="2400">
                <a:latin typeface="Arial" charset="0"/>
              </a:defRPr>
            </a:lvl9pPr>
          </a:lstStyle>
          <a:p>
            <a:pPr>
              <a:spcBef>
                <a:spcPct val="0"/>
              </a:spcBef>
              <a:spcAft>
                <a:spcPct val="0"/>
              </a:spcAft>
            </a:pPr>
            <a:r>
              <a:rPr lang="de-DE" altLang="en-US" i="0" dirty="0">
                <a:latin typeface="Inter  "/>
              </a:rPr>
              <a:t>Source: WSJ.com, FT, FAZ, CNN, BBC, Guardian, Reuters, CNBC</a:t>
            </a:r>
            <a:endParaRPr lang="de-AT" altLang="en-US" i="0" dirty="0">
              <a:latin typeface="Inter  "/>
            </a:endParaRPr>
          </a:p>
        </p:txBody>
      </p:sp>
      <p:sp>
        <p:nvSpPr>
          <p:cNvPr id="24" name="Textfeld 23">
            <a:extLst>
              <a:ext uri="{FF2B5EF4-FFF2-40B4-BE49-F238E27FC236}">
                <a16:creationId xmlns:a16="http://schemas.microsoft.com/office/drawing/2014/main" id="{0A5E0649-F847-38D9-750F-36300F8BDF0A}"/>
              </a:ext>
            </a:extLst>
          </p:cNvPr>
          <p:cNvSpPr txBox="1"/>
          <p:nvPr/>
        </p:nvSpPr>
        <p:spPr>
          <a:xfrm>
            <a:off x="2502089" y="5193640"/>
            <a:ext cx="9173972" cy="839734"/>
          </a:xfrm>
          <a:prstGeom prst="rect">
            <a:avLst/>
          </a:prstGeom>
          <a:noFill/>
          <a:ln w="22225">
            <a:noFill/>
          </a:ln>
        </p:spPr>
        <p:txBody>
          <a:bodyPr wrap="square" lIns="216000" tIns="288000" rIns="216000" bIns="288000" rtlCol="0">
            <a:noAutofit/>
          </a:bodyPr>
          <a:lstStyle/>
          <a:p>
            <a:pPr defTabSz="914400">
              <a:lnSpc>
                <a:spcPct val="92000"/>
              </a:lnSpc>
              <a:spcBef>
                <a:spcPct val="0"/>
              </a:spcBef>
            </a:pPr>
            <a:r>
              <a:rPr lang="de-DE" sz="2400" dirty="0">
                <a:latin typeface="+mj-lt"/>
                <a:ea typeface="+mj-ea"/>
                <a:cs typeface="Arial" panose="020B0604020202020204" pitchFamily="34" charset="0"/>
              </a:rPr>
              <a:t>…und diesmal ist es eine globale Challenge</a:t>
            </a:r>
            <a:endParaRPr lang="de-AT" sz="2400" dirty="0">
              <a:latin typeface="+mj-lt"/>
              <a:ea typeface="+mj-ea"/>
              <a:cs typeface="Arial" panose="020B0604020202020204" pitchFamily="34" charset="0"/>
            </a:endParaRPr>
          </a:p>
        </p:txBody>
      </p:sp>
      <p:sp>
        <p:nvSpPr>
          <p:cNvPr id="25" name="Textfeld 24">
            <a:extLst>
              <a:ext uri="{FF2B5EF4-FFF2-40B4-BE49-F238E27FC236}">
                <a16:creationId xmlns:a16="http://schemas.microsoft.com/office/drawing/2014/main" id="{F4906647-A476-39DB-7BFF-C63FB062E72E}"/>
              </a:ext>
            </a:extLst>
          </p:cNvPr>
          <p:cNvSpPr txBox="1"/>
          <p:nvPr/>
        </p:nvSpPr>
        <p:spPr>
          <a:xfrm>
            <a:off x="938032" y="1128126"/>
            <a:ext cx="3863083" cy="486687"/>
          </a:xfrm>
          <a:prstGeom prst="rect">
            <a:avLst/>
          </a:prstGeom>
          <a:noFill/>
          <a:ln w="22225">
            <a:noFill/>
          </a:ln>
        </p:spPr>
        <p:txBody>
          <a:bodyPr wrap="square" lIns="216000" tIns="288000" rIns="216000" bIns="288000" rtlCol="0">
            <a:noAutofit/>
          </a:bodyPr>
          <a:lstStyle/>
          <a:p>
            <a:pPr algn="ctr"/>
            <a:r>
              <a:rPr lang="de-DE" b="1" dirty="0">
                <a:latin typeface="+mj-lt"/>
              </a:rPr>
              <a:t>24.02.2022</a:t>
            </a:r>
            <a:endParaRPr lang="de-AT" b="1" dirty="0">
              <a:latin typeface="+mj-lt"/>
            </a:endParaRPr>
          </a:p>
        </p:txBody>
      </p:sp>
      <p:sp>
        <p:nvSpPr>
          <p:cNvPr id="26" name="Textfeld 25">
            <a:extLst>
              <a:ext uri="{FF2B5EF4-FFF2-40B4-BE49-F238E27FC236}">
                <a16:creationId xmlns:a16="http://schemas.microsoft.com/office/drawing/2014/main" id="{61EF34BF-B631-05A8-1C5C-2DFC9193ADD1}"/>
              </a:ext>
            </a:extLst>
          </p:cNvPr>
          <p:cNvSpPr txBox="1"/>
          <p:nvPr/>
        </p:nvSpPr>
        <p:spPr>
          <a:xfrm>
            <a:off x="7112317" y="1128126"/>
            <a:ext cx="3863083" cy="486687"/>
          </a:xfrm>
          <a:prstGeom prst="rect">
            <a:avLst/>
          </a:prstGeom>
          <a:noFill/>
          <a:ln w="22225">
            <a:noFill/>
          </a:ln>
        </p:spPr>
        <p:txBody>
          <a:bodyPr wrap="square" lIns="216000" tIns="288000" rIns="216000" bIns="288000" rtlCol="0">
            <a:noAutofit/>
          </a:bodyPr>
          <a:lstStyle/>
          <a:p>
            <a:pPr algn="ctr"/>
            <a:r>
              <a:rPr lang="de-DE" b="1" dirty="0">
                <a:latin typeface="+mj-lt"/>
              </a:rPr>
              <a:t>28.02.2026</a:t>
            </a:r>
            <a:endParaRPr lang="de-AT" b="1" dirty="0">
              <a:latin typeface="+mj-lt"/>
            </a:endParaRPr>
          </a:p>
        </p:txBody>
      </p:sp>
      <p:sp>
        <p:nvSpPr>
          <p:cNvPr id="27" name="Pfeil: nach rechts 26">
            <a:extLst>
              <a:ext uri="{FF2B5EF4-FFF2-40B4-BE49-F238E27FC236}">
                <a16:creationId xmlns:a16="http://schemas.microsoft.com/office/drawing/2014/main" id="{671C1623-2D3D-230E-3C38-D13963B0A0A4}"/>
              </a:ext>
            </a:extLst>
          </p:cNvPr>
          <p:cNvSpPr/>
          <p:nvPr/>
        </p:nvSpPr>
        <p:spPr>
          <a:xfrm>
            <a:off x="5329164" y="3339237"/>
            <a:ext cx="948454" cy="419384"/>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AT">
              <a:solidFill>
                <a:schemeClr val="tx1"/>
              </a:solidFill>
            </a:endParaRPr>
          </a:p>
        </p:txBody>
      </p:sp>
      <p:sp>
        <p:nvSpPr>
          <p:cNvPr id="22" name="Textfeld 21">
            <a:extLst>
              <a:ext uri="{FF2B5EF4-FFF2-40B4-BE49-F238E27FC236}">
                <a16:creationId xmlns:a16="http://schemas.microsoft.com/office/drawing/2014/main" id="{1EF356AE-EBAB-D4AC-AFF7-C1F9AA8EDC8B}"/>
              </a:ext>
            </a:extLst>
          </p:cNvPr>
          <p:cNvSpPr txBox="1"/>
          <p:nvPr/>
        </p:nvSpPr>
        <p:spPr>
          <a:xfrm>
            <a:off x="6730229" y="2009084"/>
            <a:ext cx="2571488" cy="646331"/>
          </a:xfrm>
          <a:prstGeom prst="rect">
            <a:avLst/>
          </a:prstGeom>
          <a:noFill/>
          <a:ln w="22225">
            <a:noFill/>
          </a:ln>
        </p:spPr>
        <p:txBody>
          <a:bodyPr wrap="square">
            <a:spAutoFit/>
          </a:bodyPr>
          <a:lstStyle/>
          <a:p>
            <a:r>
              <a:rPr lang="en-US" sz="1150" dirty="0"/>
              <a:t>Reuters: Iran war energy shock sparks global push to reduce fossil fuel dependence</a:t>
            </a:r>
            <a:endParaRPr lang="de-AT" sz="1150" dirty="0"/>
          </a:p>
        </p:txBody>
      </p:sp>
      <p:sp>
        <p:nvSpPr>
          <p:cNvPr id="29" name="Textfeld 28">
            <a:extLst>
              <a:ext uri="{FF2B5EF4-FFF2-40B4-BE49-F238E27FC236}">
                <a16:creationId xmlns:a16="http://schemas.microsoft.com/office/drawing/2014/main" id="{72942051-E642-0C98-69A8-5B2C7566538D}"/>
              </a:ext>
            </a:extLst>
          </p:cNvPr>
          <p:cNvSpPr txBox="1"/>
          <p:nvPr/>
        </p:nvSpPr>
        <p:spPr>
          <a:xfrm>
            <a:off x="9008477" y="4162671"/>
            <a:ext cx="1763155" cy="830997"/>
          </a:xfrm>
          <a:prstGeom prst="rect">
            <a:avLst/>
          </a:prstGeom>
          <a:noFill/>
          <a:ln w="22225">
            <a:noFill/>
          </a:ln>
        </p:spPr>
        <p:txBody>
          <a:bodyPr wrap="square">
            <a:spAutoFit/>
          </a:bodyPr>
          <a:lstStyle/>
          <a:p>
            <a:r>
              <a:rPr lang="en-US" sz="1200" dirty="0">
                <a:latin typeface="Amasis MT Pro Medium" panose="02040604050005020304" pitchFamily="18" charset="0"/>
              </a:rPr>
              <a:t>BBC News: How Iran war laid bare the world's reliance on Gulf oil and gas</a:t>
            </a:r>
            <a:endParaRPr lang="de-AT" sz="1200" dirty="0">
              <a:latin typeface="Amasis MT Pro Medium" panose="02040604050005020304" pitchFamily="18" charset="0"/>
            </a:endParaRPr>
          </a:p>
        </p:txBody>
      </p:sp>
      <p:sp>
        <p:nvSpPr>
          <p:cNvPr id="33" name="Textfeld 32">
            <a:extLst>
              <a:ext uri="{FF2B5EF4-FFF2-40B4-BE49-F238E27FC236}">
                <a16:creationId xmlns:a16="http://schemas.microsoft.com/office/drawing/2014/main" id="{B63A3FD8-B099-ED48-2780-DD0CDE9F4CA9}"/>
              </a:ext>
            </a:extLst>
          </p:cNvPr>
          <p:cNvSpPr txBox="1"/>
          <p:nvPr/>
        </p:nvSpPr>
        <p:spPr>
          <a:xfrm>
            <a:off x="8944344" y="3216132"/>
            <a:ext cx="1878830" cy="938719"/>
          </a:xfrm>
          <a:prstGeom prst="rect">
            <a:avLst/>
          </a:prstGeom>
          <a:noFill/>
          <a:ln w="22225">
            <a:noFill/>
          </a:ln>
        </p:spPr>
        <p:txBody>
          <a:bodyPr wrap="square">
            <a:spAutoFit/>
          </a:bodyPr>
          <a:lstStyle/>
          <a:p>
            <a:r>
              <a:rPr lang="en-US" sz="1100" dirty="0">
                <a:latin typeface="+mj-lt"/>
              </a:rPr>
              <a:t>The Wall Street Journal: Global Oil Demand Heads for Contraction As Iran War Chokes Flows, IEA Says</a:t>
            </a:r>
            <a:endParaRPr lang="de-AT" sz="1100" dirty="0">
              <a:latin typeface="+mj-lt"/>
            </a:endParaRPr>
          </a:p>
        </p:txBody>
      </p:sp>
      <p:sp>
        <p:nvSpPr>
          <p:cNvPr id="35" name="Textfeld 34">
            <a:extLst>
              <a:ext uri="{FF2B5EF4-FFF2-40B4-BE49-F238E27FC236}">
                <a16:creationId xmlns:a16="http://schemas.microsoft.com/office/drawing/2014/main" id="{D29C2097-CEEA-8B2F-BC58-A847D31062FD}"/>
              </a:ext>
            </a:extLst>
          </p:cNvPr>
          <p:cNvSpPr txBox="1"/>
          <p:nvPr/>
        </p:nvSpPr>
        <p:spPr>
          <a:xfrm>
            <a:off x="9043858" y="2244839"/>
            <a:ext cx="1878830" cy="938719"/>
          </a:xfrm>
          <a:prstGeom prst="rect">
            <a:avLst/>
          </a:prstGeom>
          <a:noFill/>
          <a:ln w="22225">
            <a:noFill/>
          </a:ln>
        </p:spPr>
        <p:txBody>
          <a:bodyPr wrap="square">
            <a:spAutoFit/>
          </a:bodyPr>
          <a:lstStyle>
            <a:defPPr>
              <a:defRPr lang="en-US"/>
            </a:defPPr>
            <a:lvl1pPr>
              <a:defRPr sz="1100">
                <a:latin typeface="+mj-lt"/>
              </a:defRPr>
            </a:lvl1pPr>
          </a:lstStyle>
          <a:p>
            <a:r>
              <a:rPr lang="en-US" b="1" dirty="0">
                <a:latin typeface="Bookman Old Style" panose="02050604050505020204" pitchFamily="18" charset="0"/>
              </a:rPr>
              <a:t>The Guardian: Iran war energy crisis equal to 70s twin oil shocks and Ukraine invasion fallout, IEA chief says</a:t>
            </a:r>
            <a:endParaRPr lang="de-AT" b="1" dirty="0">
              <a:latin typeface="Bookman Old Style" panose="02050604050505020204" pitchFamily="18" charset="0"/>
            </a:endParaRPr>
          </a:p>
        </p:txBody>
      </p:sp>
      <p:sp>
        <p:nvSpPr>
          <p:cNvPr id="37" name="Textfeld 36">
            <a:extLst>
              <a:ext uri="{FF2B5EF4-FFF2-40B4-BE49-F238E27FC236}">
                <a16:creationId xmlns:a16="http://schemas.microsoft.com/office/drawing/2014/main" id="{A1F84456-7C87-D701-146D-995B1801ACEE}"/>
              </a:ext>
            </a:extLst>
          </p:cNvPr>
          <p:cNvSpPr txBox="1"/>
          <p:nvPr/>
        </p:nvSpPr>
        <p:spPr>
          <a:xfrm>
            <a:off x="6766805" y="2957085"/>
            <a:ext cx="2214115" cy="769441"/>
          </a:xfrm>
          <a:prstGeom prst="rect">
            <a:avLst/>
          </a:prstGeom>
          <a:noFill/>
          <a:ln w="22225">
            <a:noFill/>
          </a:ln>
        </p:spPr>
        <p:txBody>
          <a:bodyPr wrap="square">
            <a:spAutoFit/>
          </a:bodyPr>
          <a:lstStyle/>
          <a:p>
            <a:r>
              <a:rPr lang="en-US" sz="1100" b="1" dirty="0"/>
              <a:t>CNBC: 'Asia's Ukraine moment': How the Iran war could accelerate a shift into renewable</a:t>
            </a:r>
            <a:endParaRPr lang="de-AT" sz="1100" b="1" dirty="0"/>
          </a:p>
        </p:txBody>
      </p:sp>
      <p:sp>
        <p:nvSpPr>
          <p:cNvPr id="39" name="Textfeld 38">
            <a:extLst>
              <a:ext uri="{FF2B5EF4-FFF2-40B4-BE49-F238E27FC236}">
                <a16:creationId xmlns:a16="http://schemas.microsoft.com/office/drawing/2014/main" id="{2E4B1A4D-E6D9-8C9B-0148-D321EB903AE4}"/>
              </a:ext>
            </a:extLst>
          </p:cNvPr>
          <p:cNvSpPr txBox="1"/>
          <p:nvPr/>
        </p:nvSpPr>
        <p:spPr>
          <a:xfrm>
            <a:off x="6803136" y="3868349"/>
            <a:ext cx="2029968" cy="769441"/>
          </a:xfrm>
          <a:prstGeom prst="rect">
            <a:avLst/>
          </a:prstGeom>
          <a:noFill/>
          <a:ln w="22225">
            <a:noFill/>
          </a:ln>
        </p:spPr>
        <p:txBody>
          <a:bodyPr wrap="square">
            <a:spAutoFit/>
          </a:bodyPr>
          <a:lstStyle/>
          <a:p>
            <a:r>
              <a:rPr lang="en-US" sz="1080" dirty="0"/>
              <a:t>The Guardian: How the current crisis could shape the expansion of renewable energy</a:t>
            </a:r>
            <a:endParaRPr lang="de-AT" sz="1080" dirty="0"/>
          </a:p>
        </p:txBody>
      </p:sp>
      <p:sp>
        <p:nvSpPr>
          <p:cNvPr id="3" name="Ellipse 2">
            <a:extLst>
              <a:ext uri="{FF2B5EF4-FFF2-40B4-BE49-F238E27FC236}">
                <a16:creationId xmlns:a16="http://schemas.microsoft.com/office/drawing/2014/main" id="{F62AB96B-45B5-306C-1B04-788818B3B3C6}"/>
              </a:ext>
            </a:extLst>
          </p:cNvPr>
          <p:cNvSpPr/>
          <p:nvPr/>
        </p:nvSpPr>
        <p:spPr>
          <a:xfrm>
            <a:off x="6661012" y="2802235"/>
            <a:ext cx="2153430" cy="109076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AT"/>
          </a:p>
        </p:txBody>
      </p:sp>
    </p:spTree>
    <p:extLst>
      <p:ext uri="{BB962C8B-B14F-4D97-AF65-F5344CB8AC3E}">
        <p14:creationId xmlns:p14="http://schemas.microsoft.com/office/powerpoint/2010/main" val="673310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D97EC6-DC90-A94A-9389-0947553467A8}"/>
              </a:ext>
            </a:extLst>
          </p:cNvPr>
          <p:cNvSpPr>
            <a:spLocks noGrp="1"/>
          </p:cNvSpPr>
          <p:nvPr>
            <p:ph type="title"/>
          </p:nvPr>
        </p:nvSpPr>
        <p:spPr/>
        <p:txBody>
          <a:bodyPr/>
          <a:lstStyle/>
          <a:p>
            <a:r>
              <a:rPr lang="de-AT" dirty="0"/>
              <a:t>Europas Reaktion auf den Iran-Krieg – ein neuer Plan….</a:t>
            </a:r>
          </a:p>
        </p:txBody>
      </p:sp>
      <p:sp>
        <p:nvSpPr>
          <p:cNvPr id="3" name="Foliennummernplatzhalter 2">
            <a:extLst>
              <a:ext uri="{FF2B5EF4-FFF2-40B4-BE49-F238E27FC236}">
                <a16:creationId xmlns:a16="http://schemas.microsoft.com/office/drawing/2014/main" id="{2D70E892-E19C-7DE3-00F4-E2E481AAC016}"/>
              </a:ext>
            </a:extLst>
          </p:cNvPr>
          <p:cNvSpPr>
            <a:spLocks noGrp="1"/>
          </p:cNvSpPr>
          <p:nvPr>
            <p:ph type="sldNum" sz="quarter" idx="12"/>
          </p:nvPr>
        </p:nvSpPr>
        <p:spPr/>
        <p:txBody>
          <a:bodyPr/>
          <a:lstStyle/>
          <a:p>
            <a:fld id="{355F9927-066A-4E42-B902-7FE3DF2732F9}" type="slidenum">
              <a:rPr lang="de-DE" noProof="0" smtClean="0"/>
              <a:pPr/>
              <a:t>5</a:t>
            </a:fld>
            <a:endParaRPr lang="de-DE" noProof="0"/>
          </a:p>
        </p:txBody>
      </p:sp>
      <p:sp>
        <p:nvSpPr>
          <p:cNvPr id="4" name="Textplatzhalter 3">
            <a:extLst>
              <a:ext uri="{FF2B5EF4-FFF2-40B4-BE49-F238E27FC236}">
                <a16:creationId xmlns:a16="http://schemas.microsoft.com/office/drawing/2014/main" id="{ACCCACA3-9F7E-F5F0-DFAC-D879E86732BD}"/>
              </a:ext>
            </a:extLst>
          </p:cNvPr>
          <p:cNvSpPr>
            <a:spLocks noGrp="1"/>
          </p:cNvSpPr>
          <p:nvPr>
            <p:ph type="body" sz="quarter" idx="13"/>
          </p:nvPr>
        </p:nvSpPr>
        <p:spPr/>
        <p:txBody>
          <a:bodyPr/>
          <a:lstStyle/>
          <a:p>
            <a:endParaRPr lang="de-AT"/>
          </a:p>
        </p:txBody>
      </p:sp>
      <p:pic>
        <p:nvPicPr>
          <p:cNvPr id="6" name="Grafik 5">
            <a:extLst>
              <a:ext uri="{FF2B5EF4-FFF2-40B4-BE49-F238E27FC236}">
                <a16:creationId xmlns:a16="http://schemas.microsoft.com/office/drawing/2014/main" id="{5E9C15ED-6B1A-8423-010D-0CF5E51C9943}"/>
              </a:ext>
            </a:extLst>
          </p:cNvPr>
          <p:cNvPicPr>
            <a:picLocks noChangeAspect="1"/>
          </p:cNvPicPr>
          <p:nvPr/>
        </p:nvPicPr>
        <p:blipFill>
          <a:blip r:embed="rId3"/>
          <a:stretch>
            <a:fillRect/>
          </a:stretch>
        </p:blipFill>
        <p:spPr>
          <a:xfrm>
            <a:off x="515937" y="1758631"/>
            <a:ext cx="5665076" cy="4035587"/>
          </a:xfrm>
          <a:prstGeom prst="rect">
            <a:avLst/>
          </a:prstGeom>
        </p:spPr>
      </p:pic>
      <p:sp>
        <p:nvSpPr>
          <p:cNvPr id="13" name="Text Box 4">
            <a:extLst>
              <a:ext uri="{FF2B5EF4-FFF2-40B4-BE49-F238E27FC236}">
                <a16:creationId xmlns:a16="http://schemas.microsoft.com/office/drawing/2014/main" id="{A9784735-D4F4-2B04-98DC-CED1793C2B39}"/>
              </a:ext>
            </a:extLst>
          </p:cNvPr>
          <p:cNvSpPr txBox="1">
            <a:spLocks noChangeArrowheads="1"/>
          </p:cNvSpPr>
          <p:nvPr/>
        </p:nvSpPr>
        <p:spPr bwMode="auto">
          <a:xfrm>
            <a:off x="515937" y="5994896"/>
            <a:ext cx="346286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defRPr sz="800" i="1">
                <a:latin typeface="Arial" charset="0"/>
              </a:defRPr>
            </a:lvl1pPr>
            <a:lvl2pPr marL="742950" indent="-285750" eaLnBrk="0" hangingPunct="0">
              <a:defRPr sz="2400">
                <a:latin typeface="Arial" charset="0"/>
              </a:defRPr>
            </a:lvl2pPr>
            <a:lvl3pPr marL="1143000" indent="-228600" eaLnBrk="0" hangingPunct="0">
              <a:defRPr sz="2400">
                <a:latin typeface="Arial" charset="0"/>
              </a:defRPr>
            </a:lvl3pPr>
            <a:lvl4pPr marL="1600200" indent="-228600" eaLnBrk="0" hangingPunct="0">
              <a:defRPr sz="2400">
                <a:latin typeface="Arial" charset="0"/>
              </a:defRPr>
            </a:lvl4pPr>
            <a:lvl5pPr marL="2057400" indent="-228600" eaLnBrk="0" hangingPunct="0">
              <a:defRPr sz="2400">
                <a:latin typeface="Arial" charset="0"/>
              </a:defRPr>
            </a:lvl5pPr>
            <a:lvl6pPr marL="2514600" indent="-228600" eaLnBrk="0" fontAlgn="base" hangingPunct="0">
              <a:spcBef>
                <a:spcPct val="0"/>
              </a:spcBef>
              <a:spcAft>
                <a:spcPct val="0"/>
              </a:spcAft>
              <a:defRPr sz="2400">
                <a:latin typeface="Arial" charset="0"/>
              </a:defRPr>
            </a:lvl6pPr>
            <a:lvl7pPr marL="2971800" indent="-228600" eaLnBrk="0" fontAlgn="base" hangingPunct="0">
              <a:spcBef>
                <a:spcPct val="0"/>
              </a:spcBef>
              <a:spcAft>
                <a:spcPct val="0"/>
              </a:spcAft>
              <a:defRPr sz="2400">
                <a:latin typeface="Arial" charset="0"/>
              </a:defRPr>
            </a:lvl7pPr>
            <a:lvl8pPr marL="3429000" indent="-228600" eaLnBrk="0" fontAlgn="base" hangingPunct="0">
              <a:spcBef>
                <a:spcPct val="0"/>
              </a:spcBef>
              <a:spcAft>
                <a:spcPct val="0"/>
              </a:spcAft>
              <a:defRPr sz="2400">
                <a:latin typeface="Arial" charset="0"/>
              </a:defRPr>
            </a:lvl8pPr>
            <a:lvl9pPr marL="3886200" indent="-228600" eaLnBrk="0" fontAlgn="base" hangingPunct="0">
              <a:spcBef>
                <a:spcPct val="0"/>
              </a:spcBef>
              <a:spcAft>
                <a:spcPct val="0"/>
              </a:spcAft>
              <a:defRPr sz="2400">
                <a:latin typeface="Arial" charset="0"/>
              </a:defRPr>
            </a:lvl9pPr>
          </a:lstStyle>
          <a:p>
            <a:pPr>
              <a:spcBef>
                <a:spcPct val="0"/>
              </a:spcBef>
              <a:spcAft>
                <a:spcPct val="0"/>
              </a:spcAft>
            </a:pPr>
            <a:r>
              <a:rPr lang="de-DE" altLang="en-US" i="0" dirty="0">
                <a:latin typeface="Inter  "/>
              </a:rPr>
              <a:t>Source: European Union</a:t>
            </a:r>
            <a:endParaRPr lang="de-AT" altLang="en-US" i="0" dirty="0">
              <a:latin typeface="Inter  "/>
            </a:endParaRPr>
          </a:p>
        </p:txBody>
      </p:sp>
      <p:sp>
        <p:nvSpPr>
          <p:cNvPr id="7" name="Rechteck 6">
            <a:extLst>
              <a:ext uri="{FF2B5EF4-FFF2-40B4-BE49-F238E27FC236}">
                <a16:creationId xmlns:a16="http://schemas.microsoft.com/office/drawing/2014/main" id="{9E48FE9B-3826-C669-E3C9-AE07343C37F3}"/>
              </a:ext>
            </a:extLst>
          </p:cNvPr>
          <p:cNvSpPr/>
          <p:nvPr/>
        </p:nvSpPr>
        <p:spPr>
          <a:xfrm>
            <a:off x="7369521" y="2185562"/>
            <a:ext cx="3539905" cy="367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AT" dirty="0"/>
              <a:t>Effizienz</a:t>
            </a:r>
          </a:p>
        </p:txBody>
      </p:sp>
      <p:sp>
        <p:nvSpPr>
          <p:cNvPr id="11" name="Rechteck 10">
            <a:extLst>
              <a:ext uri="{FF2B5EF4-FFF2-40B4-BE49-F238E27FC236}">
                <a16:creationId xmlns:a16="http://schemas.microsoft.com/office/drawing/2014/main" id="{124E9D71-CCA8-7D2B-22BC-45B92C789637}"/>
              </a:ext>
            </a:extLst>
          </p:cNvPr>
          <p:cNvSpPr/>
          <p:nvPr/>
        </p:nvSpPr>
        <p:spPr>
          <a:xfrm>
            <a:off x="7369521" y="2834531"/>
            <a:ext cx="3539905" cy="367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AT" dirty="0"/>
              <a:t>Elektrifizierung</a:t>
            </a:r>
          </a:p>
        </p:txBody>
      </p:sp>
      <p:sp>
        <p:nvSpPr>
          <p:cNvPr id="15" name="Rechteck 14">
            <a:extLst>
              <a:ext uri="{FF2B5EF4-FFF2-40B4-BE49-F238E27FC236}">
                <a16:creationId xmlns:a16="http://schemas.microsoft.com/office/drawing/2014/main" id="{2D5A5356-1B04-6D66-40FC-FCA2B9CFCEFF}"/>
              </a:ext>
            </a:extLst>
          </p:cNvPr>
          <p:cNvSpPr/>
          <p:nvPr/>
        </p:nvSpPr>
        <p:spPr>
          <a:xfrm>
            <a:off x="7369521" y="3483500"/>
            <a:ext cx="3539905" cy="367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AT" dirty="0"/>
              <a:t>Transport</a:t>
            </a:r>
          </a:p>
        </p:txBody>
      </p:sp>
      <p:sp>
        <p:nvSpPr>
          <p:cNvPr id="17" name="Rechteck 16">
            <a:extLst>
              <a:ext uri="{FF2B5EF4-FFF2-40B4-BE49-F238E27FC236}">
                <a16:creationId xmlns:a16="http://schemas.microsoft.com/office/drawing/2014/main" id="{28DD7624-AEF1-DFEE-E3AF-7D51F31DE310}"/>
              </a:ext>
            </a:extLst>
          </p:cNvPr>
          <p:cNvSpPr/>
          <p:nvPr/>
        </p:nvSpPr>
        <p:spPr>
          <a:xfrm>
            <a:off x="7369521" y="4132469"/>
            <a:ext cx="3539905" cy="367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AT" dirty="0"/>
              <a:t>Erneuerbare</a:t>
            </a:r>
          </a:p>
        </p:txBody>
      </p:sp>
      <p:sp>
        <p:nvSpPr>
          <p:cNvPr id="19" name="Rechteck 18">
            <a:extLst>
              <a:ext uri="{FF2B5EF4-FFF2-40B4-BE49-F238E27FC236}">
                <a16:creationId xmlns:a16="http://schemas.microsoft.com/office/drawing/2014/main" id="{4F873CA1-95F0-3429-DCC5-E4CB88391C27}"/>
              </a:ext>
            </a:extLst>
          </p:cNvPr>
          <p:cNvSpPr/>
          <p:nvPr/>
        </p:nvSpPr>
        <p:spPr>
          <a:xfrm>
            <a:off x="7369521" y="4781439"/>
            <a:ext cx="3539905" cy="3675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de-AT" dirty="0"/>
              <a:t>Netze</a:t>
            </a:r>
          </a:p>
        </p:txBody>
      </p:sp>
    </p:spTree>
    <p:extLst>
      <p:ext uri="{BB962C8B-B14F-4D97-AF65-F5344CB8AC3E}">
        <p14:creationId xmlns:p14="http://schemas.microsoft.com/office/powerpoint/2010/main" val="4162037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4741B1-D926-1981-4C01-908913D3011F}"/>
              </a:ext>
            </a:extLst>
          </p:cNvPr>
          <p:cNvSpPr>
            <a:spLocks noGrp="1"/>
          </p:cNvSpPr>
          <p:nvPr>
            <p:ph type="title"/>
          </p:nvPr>
        </p:nvSpPr>
        <p:spPr/>
        <p:txBody>
          <a:bodyPr/>
          <a:lstStyle/>
          <a:p>
            <a:r>
              <a:rPr lang="de-AT" dirty="0"/>
              <a:t>Effizienz – EU hat sich verbessert, aber es gibt Potential</a:t>
            </a:r>
          </a:p>
        </p:txBody>
      </p:sp>
      <p:sp>
        <p:nvSpPr>
          <p:cNvPr id="3" name="Foliennummernplatzhalter 2">
            <a:extLst>
              <a:ext uri="{FF2B5EF4-FFF2-40B4-BE49-F238E27FC236}">
                <a16:creationId xmlns:a16="http://schemas.microsoft.com/office/drawing/2014/main" id="{CFAB8AEB-A8B3-27B9-7395-41A3CAA430CB}"/>
              </a:ext>
            </a:extLst>
          </p:cNvPr>
          <p:cNvSpPr>
            <a:spLocks noGrp="1"/>
          </p:cNvSpPr>
          <p:nvPr>
            <p:ph type="sldNum" sz="quarter" idx="12"/>
          </p:nvPr>
        </p:nvSpPr>
        <p:spPr/>
        <p:txBody>
          <a:bodyPr/>
          <a:lstStyle/>
          <a:p>
            <a:fld id="{355F9927-066A-4E42-B902-7FE3DF2732F9}" type="slidenum">
              <a:rPr lang="de-DE" noProof="0" smtClean="0"/>
              <a:pPr/>
              <a:t>6</a:t>
            </a:fld>
            <a:endParaRPr lang="de-DE" noProof="0"/>
          </a:p>
        </p:txBody>
      </p:sp>
      <p:sp>
        <p:nvSpPr>
          <p:cNvPr id="4" name="Textplatzhalter 3">
            <a:extLst>
              <a:ext uri="{FF2B5EF4-FFF2-40B4-BE49-F238E27FC236}">
                <a16:creationId xmlns:a16="http://schemas.microsoft.com/office/drawing/2014/main" id="{FB3A159C-8AC2-493D-8D3F-577ACC92C626}"/>
              </a:ext>
            </a:extLst>
          </p:cNvPr>
          <p:cNvSpPr>
            <a:spLocks noGrp="1"/>
          </p:cNvSpPr>
          <p:nvPr>
            <p:ph type="body" sz="quarter" idx="13"/>
          </p:nvPr>
        </p:nvSpPr>
        <p:spPr/>
        <p:txBody>
          <a:bodyPr/>
          <a:lstStyle/>
          <a:p>
            <a:endParaRPr lang="de-AT"/>
          </a:p>
        </p:txBody>
      </p:sp>
      <p:pic>
        <p:nvPicPr>
          <p:cNvPr id="6" name="Grafik 5">
            <a:extLst>
              <a:ext uri="{FF2B5EF4-FFF2-40B4-BE49-F238E27FC236}">
                <a16:creationId xmlns:a16="http://schemas.microsoft.com/office/drawing/2014/main" id="{5AE253AD-66D1-1A13-A491-B1C20EDE0B68}"/>
              </a:ext>
            </a:extLst>
          </p:cNvPr>
          <p:cNvPicPr>
            <a:picLocks noChangeAspect="1"/>
          </p:cNvPicPr>
          <p:nvPr/>
        </p:nvPicPr>
        <p:blipFill>
          <a:blip r:embed="rId3"/>
          <a:stretch>
            <a:fillRect/>
          </a:stretch>
        </p:blipFill>
        <p:spPr>
          <a:xfrm>
            <a:off x="625665" y="1678306"/>
            <a:ext cx="6414973" cy="4036694"/>
          </a:xfrm>
          <a:prstGeom prst="rect">
            <a:avLst/>
          </a:prstGeom>
        </p:spPr>
      </p:pic>
      <p:sp>
        <p:nvSpPr>
          <p:cNvPr id="8" name="Textfeld 7">
            <a:extLst>
              <a:ext uri="{FF2B5EF4-FFF2-40B4-BE49-F238E27FC236}">
                <a16:creationId xmlns:a16="http://schemas.microsoft.com/office/drawing/2014/main" id="{C65EBDC4-858E-EE06-2794-C7AC38074E11}"/>
              </a:ext>
            </a:extLst>
          </p:cNvPr>
          <p:cNvSpPr txBox="1"/>
          <p:nvPr/>
        </p:nvSpPr>
        <p:spPr>
          <a:xfrm>
            <a:off x="7421437" y="1836216"/>
            <a:ext cx="4144898" cy="3539430"/>
          </a:xfrm>
          <a:prstGeom prst="rect">
            <a:avLst/>
          </a:prstGeom>
          <a:noFill/>
          <a:ln w="22225">
            <a:solidFill>
              <a:schemeClr val="bg1"/>
            </a:solidFill>
          </a:ln>
        </p:spPr>
        <p:txBody>
          <a:bodyPr wrap="square">
            <a:spAutoFit/>
          </a:bodyPr>
          <a:lstStyle/>
          <a:p>
            <a:r>
              <a:rPr lang="de-AT" sz="1600" dirty="0"/>
              <a:t>Europa ist tatsächlich energieeffizienter geworden – ein </a:t>
            </a:r>
            <a:r>
              <a:rPr lang="de-AT" sz="1600" b="1" dirty="0"/>
              <a:t>Teil der scheinbaren Verbesserung ist allerdings auf die Verlagerung weg von energieintensiver Industrieproduktion zurückzuführen</a:t>
            </a:r>
            <a:r>
              <a:rPr lang="de-AT" sz="1600" dirty="0"/>
              <a:t>.</a:t>
            </a:r>
            <a:br>
              <a:rPr lang="de-AT" sz="1600" dirty="0"/>
            </a:br>
            <a:br>
              <a:rPr lang="de-AT" sz="1600" dirty="0"/>
            </a:br>
            <a:r>
              <a:rPr lang="de-AT" sz="1600" dirty="0"/>
              <a:t>In der EU-Industrie lassen sich rund </a:t>
            </a:r>
            <a:r>
              <a:rPr lang="de-AT" sz="1600" b="1" dirty="0"/>
              <a:t>zwei Drittel des Verbrauchsrückgangs seit 2019 statistisch auf Effizienzsteigerungen</a:t>
            </a:r>
            <a:r>
              <a:rPr lang="de-AT" sz="1600" dirty="0"/>
              <a:t> und rund ein Drittel auf strukturelle Veränderungen zurückführen – wobei der tatsächliche Struktureffekt vermutlich etwas höher liegt.</a:t>
            </a:r>
          </a:p>
        </p:txBody>
      </p:sp>
      <p:sp>
        <p:nvSpPr>
          <p:cNvPr id="10" name="Text Box 4">
            <a:extLst>
              <a:ext uri="{FF2B5EF4-FFF2-40B4-BE49-F238E27FC236}">
                <a16:creationId xmlns:a16="http://schemas.microsoft.com/office/drawing/2014/main" id="{0C59C4B3-F84B-5230-8F1F-344E36491F12}"/>
              </a:ext>
            </a:extLst>
          </p:cNvPr>
          <p:cNvSpPr txBox="1">
            <a:spLocks noChangeArrowheads="1"/>
          </p:cNvSpPr>
          <p:nvPr/>
        </p:nvSpPr>
        <p:spPr bwMode="auto">
          <a:xfrm>
            <a:off x="515937" y="5994896"/>
            <a:ext cx="346286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defRPr sz="800" i="1">
                <a:latin typeface="Arial" charset="0"/>
              </a:defRPr>
            </a:lvl1pPr>
            <a:lvl2pPr marL="742950" indent="-285750" eaLnBrk="0" hangingPunct="0">
              <a:defRPr sz="2400">
                <a:latin typeface="Arial" charset="0"/>
              </a:defRPr>
            </a:lvl2pPr>
            <a:lvl3pPr marL="1143000" indent="-228600" eaLnBrk="0" hangingPunct="0">
              <a:defRPr sz="2400">
                <a:latin typeface="Arial" charset="0"/>
              </a:defRPr>
            </a:lvl3pPr>
            <a:lvl4pPr marL="1600200" indent="-228600" eaLnBrk="0" hangingPunct="0">
              <a:defRPr sz="2400">
                <a:latin typeface="Arial" charset="0"/>
              </a:defRPr>
            </a:lvl4pPr>
            <a:lvl5pPr marL="2057400" indent="-228600" eaLnBrk="0" hangingPunct="0">
              <a:defRPr sz="2400">
                <a:latin typeface="Arial" charset="0"/>
              </a:defRPr>
            </a:lvl5pPr>
            <a:lvl6pPr marL="2514600" indent="-228600" eaLnBrk="0" fontAlgn="base" hangingPunct="0">
              <a:spcBef>
                <a:spcPct val="0"/>
              </a:spcBef>
              <a:spcAft>
                <a:spcPct val="0"/>
              </a:spcAft>
              <a:defRPr sz="2400">
                <a:latin typeface="Arial" charset="0"/>
              </a:defRPr>
            </a:lvl6pPr>
            <a:lvl7pPr marL="2971800" indent="-228600" eaLnBrk="0" fontAlgn="base" hangingPunct="0">
              <a:spcBef>
                <a:spcPct val="0"/>
              </a:spcBef>
              <a:spcAft>
                <a:spcPct val="0"/>
              </a:spcAft>
              <a:defRPr sz="2400">
                <a:latin typeface="Arial" charset="0"/>
              </a:defRPr>
            </a:lvl7pPr>
            <a:lvl8pPr marL="3429000" indent="-228600" eaLnBrk="0" fontAlgn="base" hangingPunct="0">
              <a:spcBef>
                <a:spcPct val="0"/>
              </a:spcBef>
              <a:spcAft>
                <a:spcPct val="0"/>
              </a:spcAft>
              <a:defRPr sz="2400">
                <a:latin typeface="Arial" charset="0"/>
              </a:defRPr>
            </a:lvl8pPr>
            <a:lvl9pPr marL="3886200" indent="-228600" eaLnBrk="0" fontAlgn="base" hangingPunct="0">
              <a:spcBef>
                <a:spcPct val="0"/>
              </a:spcBef>
              <a:spcAft>
                <a:spcPct val="0"/>
              </a:spcAft>
              <a:defRPr sz="2400">
                <a:latin typeface="Arial" charset="0"/>
              </a:defRPr>
            </a:lvl9pPr>
          </a:lstStyle>
          <a:p>
            <a:pPr>
              <a:spcBef>
                <a:spcPct val="0"/>
              </a:spcBef>
              <a:spcAft>
                <a:spcPct val="0"/>
              </a:spcAft>
            </a:pPr>
            <a:r>
              <a:rPr lang="de-DE" altLang="en-US" i="0" dirty="0">
                <a:latin typeface="Inter  "/>
              </a:rPr>
              <a:t>Source: Eurostat</a:t>
            </a:r>
            <a:endParaRPr lang="de-AT" altLang="en-US" i="0" dirty="0">
              <a:latin typeface="Inter  "/>
            </a:endParaRPr>
          </a:p>
        </p:txBody>
      </p:sp>
    </p:spTree>
    <p:extLst>
      <p:ext uri="{BB962C8B-B14F-4D97-AF65-F5344CB8AC3E}">
        <p14:creationId xmlns:p14="http://schemas.microsoft.com/office/powerpoint/2010/main" val="2499186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06EE7D-B02B-A663-7336-F6962306DA42}"/>
              </a:ext>
            </a:extLst>
          </p:cNvPr>
          <p:cNvSpPr>
            <a:spLocks noGrp="1"/>
          </p:cNvSpPr>
          <p:nvPr>
            <p:ph type="title"/>
          </p:nvPr>
        </p:nvSpPr>
        <p:spPr/>
        <p:txBody>
          <a:bodyPr/>
          <a:lstStyle/>
          <a:p>
            <a:r>
              <a:rPr lang="de-AT" dirty="0"/>
              <a:t>Elektrifizierung schreitet voran – China als Vorreiter</a:t>
            </a:r>
          </a:p>
        </p:txBody>
      </p:sp>
      <p:sp>
        <p:nvSpPr>
          <p:cNvPr id="3" name="Foliennummernplatzhalter 2">
            <a:extLst>
              <a:ext uri="{FF2B5EF4-FFF2-40B4-BE49-F238E27FC236}">
                <a16:creationId xmlns:a16="http://schemas.microsoft.com/office/drawing/2014/main" id="{C6099487-FCCD-87DB-9A78-F7A36A9C3A53}"/>
              </a:ext>
            </a:extLst>
          </p:cNvPr>
          <p:cNvSpPr>
            <a:spLocks noGrp="1"/>
          </p:cNvSpPr>
          <p:nvPr>
            <p:ph type="sldNum" sz="quarter" idx="12"/>
          </p:nvPr>
        </p:nvSpPr>
        <p:spPr/>
        <p:txBody>
          <a:bodyPr/>
          <a:lstStyle/>
          <a:p>
            <a:fld id="{355F9927-066A-4E42-B902-7FE3DF2732F9}" type="slidenum">
              <a:rPr lang="de-DE" noProof="0" smtClean="0"/>
              <a:pPr/>
              <a:t>7</a:t>
            </a:fld>
            <a:endParaRPr lang="de-DE" noProof="0"/>
          </a:p>
        </p:txBody>
      </p:sp>
      <p:sp>
        <p:nvSpPr>
          <p:cNvPr id="4" name="Textplatzhalter 3">
            <a:extLst>
              <a:ext uri="{FF2B5EF4-FFF2-40B4-BE49-F238E27FC236}">
                <a16:creationId xmlns:a16="http://schemas.microsoft.com/office/drawing/2014/main" id="{217231CF-BD35-83C7-4362-CBC490E5BAAC}"/>
              </a:ext>
            </a:extLst>
          </p:cNvPr>
          <p:cNvSpPr>
            <a:spLocks noGrp="1"/>
          </p:cNvSpPr>
          <p:nvPr>
            <p:ph type="body" sz="quarter" idx="13"/>
          </p:nvPr>
        </p:nvSpPr>
        <p:spPr/>
        <p:txBody>
          <a:bodyPr/>
          <a:lstStyle/>
          <a:p>
            <a:endParaRPr lang="de-AT"/>
          </a:p>
        </p:txBody>
      </p:sp>
      <p:pic>
        <p:nvPicPr>
          <p:cNvPr id="6" name="Grafik 5">
            <a:extLst>
              <a:ext uri="{FF2B5EF4-FFF2-40B4-BE49-F238E27FC236}">
                <a16:creationId xmlns:a16="http://schemas.microsoft.com/office/drawing/2014/main" id="{68A8CB75-95C4-F6AA-804A-D0095B778BBE}"/>
              </a:ext>
            </a:extLst>
          </p:cNvPr>
          <p:cNvPicPr>
            <a:picLocks noChangeAspect="1"/>
          </p:cNvPicPr>
          <p:nvPr/>
        </p:nvPicPr>
        <p:blipFill>
          <a:blip r:embed="rId3"/>
          <a:stretch>
            <a:fillRect/>
          </a:stretch>
        </p:blipFill>
        <p:spPr>
          <a:xfrm>
            <a:off x="407783" y="1968581"/>
            <a:ext cx="5468296" cy="3567900"/>
          </a:xfrm>
          <a:prstGeom prst="rect">
            <a:avLst/>
          </a:prstGeom>
        </p:spPr>
      </p:pic>
      <p:sp>
        <p:nvSpPr>
          <p:cNvPr id="18" name="Text Box 4">
            <a:extLst>
              <a:ext uri="{FF2B5EF4-FFF2-40B4-BE49-F238E27FC236}">
                <a16:creationId xmlns:a16="http://schemas.microsoft.com/office/drawing/2014/main" id="{2BF6294E-B35C-B799-19A1-4F5D74389EC3}"/>
              </a:ext>
            </a:extLst>
          </p:cNvPr>
          <p:cNvSpPr txBox="1">
            <a:spLocks noChangeArrowheads="1"/>
          </p:cNvSpPr>
          <p:nvPr/>
        </p:nvSpPr>
        <p:spPr bwMode="auto">
          <a:xfrm>
            <a:off x="515937" y="5994896"/>
            <a:ext cx="346286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defRPr sz="800" i="1">
                <a:latin typeface="Arial" charset="0"/>
              </a:defRPr>
            </a:lvl1pPr>
            <a:lvl2pPr marL="742950" indent="-285750" eaLnBrk="0" hangingPunct="0">
              <a:defRPr sz="2400">
                <a:latin typeface="Arial" charset="0"/>
              </a:defRPr>
            </a:lvl2pPr>
            <a:lvl3pPr marL="1143000" indent="-228600" eaLnBrk="0" hangingPunct="0">
              <a:defRPr sz="2400">
                <a:latin typeface="Arial" charset="0"/>
              </a:defRPr>
            </a:lvl3pPr>
            <a:lvl4pPr marL="1600200" indent="-228600" eaLnBrk="0" hangingPunct="0">
              <a:defRPr sz="2400">
                <a:latin typeface="Arial" charset="0"/>
              </a:defRPr>
            </a:lvl4pPr>
            <a:lvl5pPr marL="2057400" indent="-228600" eaLnBrk="0" hangingPunct="0">
              <a:defRPr sz="2400">
                <a:latin typeface="Arial" charset="0"/>
              </a:defRPr>
            </a:lvl5pPr>
            <a:lvl6pPr marL="2514600" indent="-228600" eaLnBrk="0" fontAlgn="base" hangingPunct="0">
              <a:spcBef>
                <a:spcPct val="0"/>
              </a:spcBef>
              <a:spcAft>
                <a:spcPct val="0"/>
              </a:spcAft>
              <a:defRPr sz="2400">
                <a:latin typeface="Arial" charset="0"/>
              </a:defRPr>
            </a:lvl6pPr>
            <a:lvl7pPr marL="2971800" indent="-228600" eaLnBrk="0" fontAlgn="base" hangingPunct="0">
              <a:spcBef>
                <a:spcPct val="0"/>
              </a:spcBef>
              <a:spcAft>
                <a:spcPct val="0"/>
              </a:spcAft>
              <a:defRPr sz="2400">
                <a:latin typeface="Arial" charset="0"/>
              </a:defRPr>
            </a:lvl7pPr>
            <a:lvl8pPr marL="3429000" indent="-228600" eaLnBrk="0" fontAlgn="base" hangingPunct="0">
              <a:spcBef>
                <a:spcPct val="0"/>
              </a:spcBef>
              <a:spcAft>
                <a:spcPct val="0"/>
              </a:spcAft>
              <a:defRPr sz="2400">
                <a:latin typeface="Arial" charset="0"/>
              </a:defRPr>
            </a:lvl8pPr>
            <a:lvl9pPr marL="3886200" indent="-228600" eaLnBrk="0" fontAlgn="base" hangingPunct="0">
              <a:spcBef>
                <a:spcPct val="0"/>
              </a:spcBef>
              <a:spcAft>
                <a:spcPct val="0"/>
              </a:spcAft>
              <a:defRPr sz="2400">
                <a:latin typeface="Arial" charset="0"/>
              </a:defRPr>
            </a:lvl9pPr>
          </a:lstStyle>
          <a:p>
            <a:pPr>
              <a:spcBef>
                <a:spcPct val="0"/>
              </a:spcBef>
              <a:spcAft>
                <a:spcPct val="0"/>
              </a:spcAft>
            </a:pPr>
            <a:r>
              <a:rPr lang="de-DE" altLang="en-US" i="0" dirty="0">
                <a:latin typeface="Inter  "/>
              </a:rPr>
              <a:t>Source: Energy Institute, IEA, JPMAM, </a:t>
            </a:r>
            <a:r>
              <a:rPr lang="de-DE" altLang="en-US" i="0" dirty="0" err="1">
                <a:latin typeface="Inter  "/>
              </a:rPr>
              <a:t>Our</a:t>
            </a:r>
            <a:r>
              <a:rPr lang="de-DE" altLang="en-US" i="0" dirty="0">
                <a:latin typeface="Inter  "/>
              </a:rPr>
              <a:t> World in Data, A16Z</a:t>
            </a:r>
            <a:endParaRPr lang="de-AT" altLang="en-US" i="0" dirty="0">
              <a:latin typeface="Inter  "/>
            </a:endParaRPr>
          </a:p>
        </p:txBody>
      </p:sp>
      <p:pic>
        <p:nvPicPr>
          <p:cNvPr id="5" name="Grafik 4" descr="Bild">
            <a:extLst>
              <a:ext uri="{FF2B5EF4-FFF2-40B4-BE49-F238E27FC236}">
                <a16:creationId xmlns:a16="http://schemas.microsoft.com/office/drawing/2014/main" id="{6E89522C-CF9B-0A12-9261-3207F3B21A86}"/>
              </a:ext>
            </a:extLst>
          </p:cNvPr>
          <p:cNvPicPr>
            <a:picLocks noChangeAspect="1"/>
          </p:cNvPicPr>
          <p:nvPr/>
        </p:nvPicPr>
        <p:blipFill>
          <a:blip r:embed="rId4"/>
          <a:stretch>
            <a:fillRect/>
          </a:stretch>
        </p:blipFill>
        <p:spPr>
          <a:xfrm>
            <a:off x="6482319" y="1510289"/>
            <a:ext cx="4379087" cy="4484607"/>
          </a:xfrm>
          <a:prstGeom prst="rect">
            <a:avLst/>
          </a:prstGeom>
        </p:spPr>
      </p:pic>
    </p:spTree>
    <p:extLst>
      <p:ext uri="{BB962C8B-B14F-4D97-AF65-F5344CB8AC3E}">
        <p14:creationId xmlns:p14="http://schemas.microsoft.com/office/powerpoint/2010/main" val="1846721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076673-EC8E-B7F3-AE96-E60C30139626}"/>
              </a:ext>
            </a:extLst>
          </p:cNvPr>
          <p:cNvSpPr>
            <a:spLocks noGrp="1"/>
          </p:cNvSpPr>
          <p:nvPr>
            <p:ph type="title"/>
          </p:nvPr>
        </p:nvSpPr>
        <p:spPr>
          <a:xfrm>
            <a:off x="515939" y="620712"/>
            <a:ext cx="11160124" cy="868363"/>
          </a:xfrm>
        </p:spPr>
        <p:txBody>
          <a:bodyPr/>
          <a:lstStyle/>
          <a:p>
            <a:r>
              <a:rPr lang="de-AT" dirty="0"/>
              <a:t>Mobilität: Elektro-Auto sind in Europa im Aufschwung</a:t>
            </a:r>
          </a:p>
        </p:txBody>
      </p:sp>
      <p:sp>
        <p:nvSpPr>
          <p:cNvPr id="4" name="Foliennummernplatzhalter 3">
            <a:extLst>
              <a:ext uri="{FF2B5EF4-FFF2-40B4-BE49-F238E27FC236}">
                <a16:creationId xmlns:a16="http://schemas.microsoft.com/office/drawing/2014/main" id="{6CE3F497-E0B3-CFC9-744D-95382EE0F72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EBC4-1ECC-42E0-B15C-79C76529A1A4}" type="slidenum">
              <a:rPr kumimoji="0" lang="de-DE" sz="1200" b="0" i="0" u="none" strike="noStrike" kern="1200" cap="none" spc="0" normalizeH="0" baseline="0" noProof="0" smtClean="0">
                <a:ln>
                  <a:noFill/>
                </a:ln>
                <a:solidFill>
                  <a:srgbClr val="303030"/>
                </a:solidFill>
                <a:effectLst/>
                <a:uLnTx/>
                <a:uFillTx/>
                <a:latin typeface="Arial"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AT" sz="1200" b="0" i="0" u="none" strike="noStrike" kern="1200" cap="none" spc="0" normalizeH="0" baseline="0" noProof="0">
              <a:ln>
                <a:noFill/>
              </a:ln>
              <a:solidFill>
                <a:srgbClr val="303030"/>
              </a:solidFill>
              <a:effectLst/>
              <a:uLnTx/>
              <a:uFillTx/>
              <a:latin typeface="Arial" pitchFamily="34" charset="0"/>
              <a:ea typeface="+mn-ea"/>
              <a:cs typeface="Arial" pitchFamily="34" charset="0"/>
            </a:endParaRPr>
          </a:p>
        </p:txBody>
      </p:sp>
      <p:sp>
        <p:nvSpPr>
          <p:cNvPr id="10" name="Rectangle 2">
            <a:extLst>
              <a:ext uri="{FF2B5EF4-FFF2-40B4-BE49-F238E27FC236}">
                <a16:creationId xmlns:a16="http://schemas.microsoft.com/office/drawing/2014/main" id="{E39B7C30-6C7E-4B0A-F805-CDEDB4D6C321}"/>
              </a:ext>
            </a:extLst>
          </p:cNvPr>
          <p:cNvSpPr>
            <a:spLocks noChangeArrowheads="1"/>
          </p:cNvSpPr>
          <p:nvPr/>
        </p:nvSpPr>
        <p:spPr bwMode="auto">
          <a:xfrm>
            <a:off x="546262" y="6209894"/>
            <a:ext cx="11160000" cy="138499"/>
          </a:xfrm>
          <a:prstGeom prst="rect">
            <a:avLst/>
          </a:prstGeom>
          <a:solidFill>
            <a:schemeClr val="bg1"/>
          </a:solidFill>
        </p:spPr>
        <p:txBody>
          <a:bodyPr wrap="square" lIns="0" tIns="0" rIns="0" bIns="0" rtlCol="0" anchor="b">
            <a:spAutoFit/>
          </a:bodyPr>
          <a:lstStyle/>
          <a:p>
            <a:pPr marL="0" marR="0" lvl="0" indent="0" algn="l" defTabSz="441569" rtl="0" eaLnBrk="1" fontAlgn="auto" latinLnBrk="0" hangingPunct="1">
              <a:lnSpc>
                <a:spcPct val="100000"/>
              </a:lnSpc>
              <a:spcBef>
                <a:spcPts val="0"/>
              </a:spcBef>
              <a:spcAft>
                <a:spcPts val="0"/>
              </a:spcAft>
              <a:buClrTx/>
              <a:buSzTx/>
              <a:buFontTx/>
              <a:buNone/>
              <a:tabLst/>
              <a:defRPr/>
            </a:pPr>
            <a:r>
              <a:rPr kumimoji="0" lang="en-US" alt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rPr>
              <a:t>Source: Jefferies</a:t>
            </a:r>
          </a:p>
        </p:txBody>
      </p:sp>
      <p:pic>
        <p:nvPicPr>
          <p:cNvPr id="9" name="Grafik 8">
            <a:extLst>
              <a:ext uri="{FF2B5EF4-FFF2-40B4-BE49-F238E27FC236}">
                <a16:creationId xmlns:a16="http://schemas.microsoft.com/office/drawing/2014/main" id="{49C05E12-0710-E5A1-0BBA-A7B8C5F9A5F3}"/>
              </a:ext>
            </a:extLst>
          </p:cNvPr>
          <p:cNvPicPr>
            <a:picLocks noChangeAspect="1"/>
          </p:cNvPicPr>
          <p:nvPr/>
        </p:nvPicPr>
        <p:blipFill>
          <a:blip r:embed="rId3"/>
          <a:stretch>
            <a:fillRect/>
          </a:stretch>
        </p:blipFill>
        <p:spPr>
          <a:xfrm>
            <a:off x="501093" y="1988141"/>
            <a:ext cx="5528232" cy="3380783"/>
          </a:xfrm>
          <a:prstGeom prst="rect">
            <a:avLst/>
          </a:prstGeom>
        </p:spPr>
      </p:pic>
      <p:pic>
        <p:nvPicPr>
          <p:cNvPr id="12" name="Grafik 11">
            <a:extLst>
              <a:ext uri="{FF2B5EF4-FFF2-40B4-BE49-F238E27FC236}">
                <a16:creationId xmlns:a16="http://schemas.microsoft.com/office/drawing/2014/main" id="{4350A1C7-F56C-FFE7-FC95-16139C626597}"/>
              </a:ext>
            </a:extLst>
          </p:cNvPr>
          <p:cNvPicPr>
            <a:picLocks noChangeAspect="1"/>
          </p:cNvPicPr>
          <p:nvPr/>
        </p:nvPicPr>
        <p:blipFill>
          <a:blip r:embed="rId4"/>
          <a:stretch>
            <a:fillRect/>
          </a:stretch>
        </p:blipFill>
        <p:spPr>
          <a:xfrm>
            <a:off x="6131505" y="1988141"/>
            <a:ext cx="5544557" cy="3215543"/>
          </a:xfrm>
          <a:prstGeom prst="rect">
            <a:avLst/>
          </a:prstGeom>
        </p:spPr>
      </p:pic>
    </p:spTree>
    <p:extLst>
      <p:ext uri="{BB962C8B-B14F-4D97-AF65-F5344CB8AC3E}">
        <p14:creationId xmlns:p14="http://schemas.microsoft.com/office/powerpoint/2010/main" val="3713101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3937D6-F182-1DFA-F0C4-C27B369701F5}"/>
              </a:ext>
            </a:extLst>
          </p:cNvPr>
          <p:cNvSpPr>
            <a:spLocks noGrp="1"/>
          </p:cNvSpPr>
          <p:nvPr>
            <p:ph type="title"/>
          </p:nvPr>
        </p:nvSpPr>
        <p:spPr/>
        <p:txBody>
          <a:bodyPr/>
          <a:lstStyle/>
          <a:p>
            <a:r>
              <a:rPr lang="de-AT" dirty="0"/>
              <a:t>Erneuerbare: Weiterhin auf der Überhol-Spur</a:t>
            </a:r>
          </a:p>
        </p:txBody>
      </p:sp>
      <p:sp>
        <p:nvSpPr>
          <p:cNvPr id="3" name="Foliennummernplatzhalter 2">
            <a:extLst>
              <a:ext uri="{FF2B5EF4-FFF2-40B4-BE49-F238E27FC236}">
                <a16:creationId xmlns:a16="http://schemas.microsoft.com/office/drawing/2014/main" id="{8F8F82B1-2028-2D43-A170-75F1BBDDADCE}"/>
              </a:ext>
            </a:extLst>
          </p:cNvPr>
          <p:cNvSpPr>
            <a:spLocks noGrp="1"/>
          </p:cNvSpPr>
          <p:nvPr>
            <p:ph type="sldNum" sz="quarter" idx="12"/>
          </p:nvPr>
        </p:nvSpPr>
        <p:spPr/>
        <p:txBody>
          <a:bodyPr/>
          <a:lstStyle/>
          <a:p>
            <a:fld id="{355F9927-066A-4E42-B902-7FE3DF2732F9}" type="slidenum">
              <a:rPr lang="de-DE" noProof="0" smtClean="0"/>
              <a:pPr/>
              <a:t>9</a:t>
            </a:fld>
            <a:endParaRPr lang="de-DE" noProof="0"/>
          </a:p>
        </p:txBody>
      </p:sp>
      <p:sp>
        <p:nvSpPr>
          <p:cNvPr id="4" name="Textplatzhalter 3">
            <a:extLst>
              <a:ext uri="{FF2B5EF4-FFF2-40B4-BE49-F238E27FC236}">
                <a16:creationId xmlns:a16="http://schemas.microsoft.com/office/drawing/2014/main" id="{67A3A7DA-2370-C36D-C057-24868EBD1F12}"/>
              </a:ext>
            </a:extLst>
          </p:cNvPr>
          <p:cNvSpPr>
            <a:spLocks noGrp="1"/>
          </p:cNvSpPr>
          <p:nvPr>
            <p:ph type="body" sz="quarter" idx="13"/>
          </p:nvPr>
        </p:nvSpPr>
        <p:spPr/>
        <p:txBody>
          <a:bodyPr/>
          <a:lstStyle/>
          <a:p>
            <a:endParaRPr lang="de-AT"/>
          </a:p>
        </p:txBody>
      </p:sp>
      <p:pic>
        <p:nvPicPr>
          <p:cNvPr id="6" name="Grafik 5">
            <a:extLst>
              <a:ext uri="{FF2B5EF4-FFF2-40B4-BE49-F238E27FC236}">
                <a16:creationId xmlns:a16="http://schemas.microsoft.com/office/drawing/2014/main" id="{E0E71DF7-1225-1CBA-B65D-DC680B3DD2EF}"/>
              </a:ext>
            </a:extLst>
          </p:cNvPr>
          <p:cNvPicPr>
            <a:picLocks noChangeAspect="1"/>
          </p:cNvPicPr>
          <p:nvPr/>
        </p:nvPicPr>
        <p:blipFill>
          <a:blip r:embed="rId3"/>
          <a:srcRect r="50953"/>
          <a:stretch>
            <a:fillRect/>
          </a:stretch>
        </p:blipFill>
        <p:spPr>
          <a:xfrm>
            <a:off x="6037517" y="1993522"/>
            <a:ext cx="5279770" cy="3410426"/>
          </a:xfrm>
          <a:prstGeom prst="rect">
            <a:avLst/>
          </a:prstGeom>
        </p:spPr>
      </p:pic>
      <p:pic>
        <p:nvPicPr>
          <p:cNvPr id="8" name="Grafik 7">
            <a:extLst>
              <a:ext uri="{FF2B5EF4-FFF2-40B4-BE49-F238E27FC236}">
                <a16:creationId xmlns:a16="http://schemas.microsoft.com/office/drawing/2014/main" id="{F253DB3C-D5FD-A9BA-2DE4-0E8F1F53C4F8}"/>
              </a:ext>
            </a:extLst>
          </p:cNvPr>
          <p:cNvPicPr>
            <a:picLocks noChangeAspect="1"/>
          </p:cNvPicPr>
          <p:nvPr/>
        </p:nvPicPr>
        <p:blipFill>
          <a:blip r:embed="rId4"/>
          <a:stretch>
            <a:fillRect/>
          </a:stretch>
        </p:blipFill>
        <p:spPr>
          <a:xfrm>
            <a:off x="508125" y="1911071"/>
            <a:ext cx="5415432" cy="3575329"/>
          </a:xfrm>
          <a:prstGeom prst="rect">
            <a:avLst/>
          </a:prstGeom>
        </p:spPr>
      </p:pic>
      <p:sp>
        <p:nvSpPr>
          <p:cNvPr id="10" name="Text Box 4">
            <a:extLst>
              <a:ext uri="{FF2B5EF4-FFF2-40B4-BE49-F238E27FC236}">
                <a16:creationId xmlns:a16="http://schemas.microsoft.com/office/drawing/2014/main" id="{7288F1C7-4317-2618-92B4-B4516CE57054}"/>
              </a:ext>
            </a:extLst>
          </p:cNvPr>
          <p:cNvSpPr txBox="1">
            <a:spLocks noChangeArrowheads="1"/>
          </p:cNvSpPr>
          <p:nvPr/>
        </p:nvSpPr>
        <p:spPr bwMode="auto">
          <a:xfrm>
            <a:off x="515937" y="5994896"/>
            <a:ext cx="346286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de-DE"/>
            </a:defPPr>
            <a:lvl1pPr>
              <a:defRPr sz="800" i="1">
                <a:latin typeface="Arial" charset="0"/>
              </a:defRPr>
            </a:lvl1pPr>
            <a:lvl2pPr marL="742950" indent="-285750" eaLnBrk="0" hangingPunct="0">
              <a:defRPr sz="2400">
                <a:latin typeface="Arial" charset="0"/>
              </a:defRPr>
            </a:lvl2pPr>
            <a:lvl3pPr marL="1143000" indent="-228600" eaLnBrk="0" hangingPunct="0">
              <a:defRPr sz="2400">
                <a:latin typeface="Arial" charset="0"/>
              </a:defRPr>
            </a:lvl3pPr>
            <a:lvl4pPr marL="1600200" indent="-228600" eaLnBrk="0" hangingPunct="0">
              <a:defRPr sz="2400">
                <a:latin typeface="Arial" charset="0"/>
              </a:defRPr>
            </a:lvl4pPr>
            <a:lvl5pPr marL="2057400" indent="-228600" eaLnBrk="0" hangingPunct="0">
              <a:defRPr sz="2400">
                <a:latin typeface="Arial" charset="0"/>
              </a:defRPr>
            </a:lvl5pPr>
            <a:lvl6pPr marL="2514600" indent="-228600" eaLnBrk="0" fontAlgn="base" hangingPunct="0">
              <a:spcBef>
                <a:spcPct val="0"/>
              </a:spcBef>
              <a:spcAft>
                <a:spcPct val="0"/>
              </a:spcAft>
              <a:defRPr sz="2400">
                <a:latin typeface="Arial" charset="0"/>
              </a:defRPr>
            </a:lvl6pPr>
            <a:lvl7pPr marL="2971800" indent="-228600" eaLnBrk="0" fontAlgn="base" hangingPunct="0">
              <a:spcBef>
                <a:spcPct val="0"/>
              </a:spcBef>
              <a:spcAft>
                <a:spcPct val="0"/>
              </a:spcAft>
              <a:defRPr sz="2400">
                <a:latin typeface="Arial" charset="0"/>
              </a:defRPr>
            </a:lvl7pPr>
            <a:lvl8pPr marL="3429000" indent="-228600" eaLnBrk="0" fontAlgn="base" hangingPunct="0">
              <a:spcBef>
                <a:spcPct val="0"/>
              </a:spcBef>
              <a:spcAft>
                <a:spcPct val="0"/>
              </a:spcAft>
              <a:defRPr sz="2400">
                <a:latin typeface="Arial" charset="0"/>
              </a:defRPr>
            </a:lvl8pPr>
            <a:lvl9pPr marL="3886200" indent="-228600" eaLnBrk="0" fontAlgn="base" hangingPunct="0">
              <a:spcBef>
                <a:spcPct val="0"/>
              </a:spcBef>
              <a:spcAft>
                <a:spcPct val="0"/>
              </a:spcAft>
              <a:defRPr sz="2400">
                <a:latin typeface="Arial" charset="0"/>
              </a:defRPr>
            </a:lvl9pPr>
          </a:lstStyle>
          <a:p>
            <a:pPr>
              <a:spcBef>
                <a:spcPct val="0"/>
              </a:spcBef>
              <a:spcAft>
                <a:spcPct val="0"/>
              </a:spcAft>
            </a:pPr>
            <a:r>
              <a:rPr lang="de-DE" altLang="en-US" i="0" dirty="0">
                <a:latin typeface="Inter  "/>
              </a:rPr>
              <a:t>Source: Energy Institute, IEA, JPMAM</a:t>
            </a:r>
            <a:endParaRPr lang="de-AT" altLang="en-US" i="0" dirty="0">
              <a:latin typeface="Inter  "/>
            </a:endParaRPr>
          </a:p>
        </p:txBody>
      </p:sp>
    </p:spTree>
    <p:extLst>
      <p:ext uri="{BB962C8B-B14F-4D97-AF65-F5344CB8AC3E}">
        <p14:creationId xmlns:p14="http://schemas.microsoft.com/office/powerpoint/2010/main" val="2138695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5D818-6E2E-C221-C498-C312F1578EE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51DE1F-6C0B-3048-CED6-43C63D9C313B}"/>
              </a:ext>
            </a:extLst>
          </p:cNvPr>
          <p:cNvSpPr>
            <a:spLocks noGrp="1"/>
          </p:cNvSpPr>
          <p:nvPr>
            <p:ph type="title"/>
          </p:nvPr>
        </p:nvSpPr>
        <p:spPr/>
        <p:txBody>
          <a:bodyPr/>
          <a:lstStyle/>
          <a:p>
            <a:r>
              <a:rPr lang="de-DE" dirty="0"/>
              <a:t>Europas Import-Abhängigkeit hat sich verschoben</a:t>
            </a:r>
            <a:endParaRPr lang="de-AT" dirty="0"/>
          </a:p>
        </p:txBody>
      </p:sp>
      <p:sp>
        <p:nvSpPr>
          <p:cNvPr id="10" name="Rectangle 2">
            <a:extLst>
              <a:ext uri="{FF2B5EF4-FFF2-40B4-BE49-F238E27FC236}">
                <a16:creationId xmlns:a16="http://schemas.microsoft.com/office/drawing/2014/main" id="{A501FBAE-7853-8465-5B26-F51E295BD62B}"/>
              </a:ext>
            </a:extLst>
          </p:cNvPr>
          <p:cNvSpPr>
            <a:spLocks noChangeArrowheads="1"/>
          </p:cNvSpPr>
          <p:nvPr/>
        </p:nvSpPr>
        <p:spPr bwMode="auto">
          <a:xfrm>
            <a:off x="516063" y="6057850"/>
            <a:ext cx="11160000" cy="216000"/>
          </a:xfrm>
          <a:prstGeom prst="rect">
            <a:avLst/>
          </a:prstGeom>
          <a:noFill/>
          <a:ln>
            <a:noFill/>
          </a:ln>
        </p:spPr>
        <p:txBody>
          <a:bodyPr lIns="0" tIns="0" rIns="80035" bIns="0" anchor="b">
            <a:noAutofit/>
          </a:bodyPr>
          <a:lstStyle/>
          <a:p>
            <a:pPr marL="0" marR="0" lvl="0" indent="0" algn="l" defTabSz="457200" rtl="0" eaLnBrk="1" fontAlgn="base" latinLnBrk="0" hangingPunct="1">
              <a:lnSpc>
                <a:spcPct val="100000"/>
              </a:lnSpc>
              <a:spcBef>
                <a:spcPct val="50000"/>
              </a:spcBef>
              <a:spcAft>
                <a:spcPct val="0"/>
              </a:spcAft>
              <a:buClrTx/>
              <a:buSzTx/>
              <a:buFontTx/>
              <a:buNone/>
              <a:tabLst/>
              <a:defRPr/>
            </a:pPr>
            <a:r>
              <a:rPr kumimoji="0" lang="en-US" altLang="de-DE" sz="800" b="0" i="0" u="none" strike="noStrike" kern="1200" cap="none" spc="0" normalizeH="0" baseline="0" noProof="0" dirty="0">
                <a:ln>
                  <a:noFill/>
                </a:ln>
                <a:solidFill>
                  <a:srgbClr val="000000"/>
                </a:solidFill>
                <a:effectLst/>
                <a:uLnTx/>
                <a:uFillTx/>
                <a:latin typeface="Inter" panose="02000503000000020004" pitchFamily="2" charset="0"/>
                <a:ea typeface="+mn-ea"/>
                <a:cs typeface="+mn-cs"/>
              </a:rPr>
              <a:t>Source: Eurostat, Copilot</a:t>
            </a:r>
            <a:br>
              <a:rPr kumimoji="0" lang="en-US" altLang="de-DE" sz="800" b="0" i="0" u="none" strike="noStrike" kern="1200" cap="none" spc="0" normalizeH="0" baseline="0" noProof="0" dirty="0">
                <a:ln>
                  <a:noFill/>
                </a:ln>
                <a:solidFill>
                  <a:srgbClr val="000000"/>
                </a:solidFill>
                <a:effectLst/>
                <a:uLnTx/>
                <a:uFillTx/>
                <a:latin typeface="Inter" panose="02000503000000020004" pitchFamily="2" charset="0"/>
                <a:ea typeface="+mn-ea"/>
                <a:cs typeface="+mn-cs"/>
              </a:rPr>
            </a:br>
            <a:r>
              <a:rPr kumimoji="0" lang="en-US" sz="800" b="0" i="0" u="none" strike="noStrike" kern="1200" cap="none" spc="0" normalizeH="0" baseline="0" noProof="0" dirty="0">
                <a:ln>
                  <a:noFill/>
                </a:ln>
                <a:solidFill>
                  <a:srgbClr val="303030"/>
                </a:solidFill>
                <a:effectLst/>
                <a:uLnTx/>
                <a:uFillTx/>
                <a:latin typeface="Inter  "/>
                <a:ea typeface="Calibri" panose="020F0502020204030204" pitchFamily="34" charset="0"/>
                <a:cs typeface="+mn-cs"/>
              </a:rPr>
              <a:t>.</a:t>
            </a:r>
            <a:endParaRPr kumimoji="0" lang="en-US" altLang="de-DE" sz="800" b="0" i="0" u="none" strike="noStrike" kern="1200" cap="none" spc="0" normalizeH="0" baseline="0" noProof="0" dirty="0">
              <a:ln>
                <a:noFill/>
              </a:ln>
              <a:solidFill>
                <a:srgbClr val="000000"/>
              </a:solidFill>
              <a:effectLst/>
              <a:uLnTx/>
              <a:uFillTx/>
              <a:latin typeface="Inter  "/>
              <a:ea typeface="+mn-ea"/>
              <a:cs typeface="+mn-cs"/>
            </a:endParaRPr>
          </a:p>
        </p:txBody>
      </p:sp>
      <p:pic>
        <p:nvPicPr>
          <p:cNvPr id="15" name="Grafik 14" descr="Ein Bild, das Text, Screenshot, Diagramm, Reihe enthält.&#10;&#10;KI-generierte Inhalte können fehlerhaft sein.">
            <a:extLst>
              <a:ext uri="{FF2B5EF4-FFF2-40B4-BE49-F238E27FC236}">
                <a16:creationId xmlns:a16="http://schemas.microsoft.com/office/drawing/2014/main" id="{E462B7EA-6618-E2DA-D1CE-574AC0D67A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301" y="1376363"/>
            <a:ext cx="10935398" cy="4646101"/>
          </a:xfrm>
          <a:prstGeom prst="rect">
            <a:avLst/>
          </a:prstGeom>
        </p:spPr>
      </p:pic>
      <p:sp>
        <p:nvSpPr>
          <p:cNvPr id="4" name="Foliennummernplatzhalter 3">
            <a:extLst>
              <a:ext uri="{FF2B5EF4-FFF2-40B4-BE49-F238E27FC236}">
                <a16:creationId xmlns:a16="http://schemas.microsoft.com/office/drawing/2014/main" id="{4C06A041-1477-2743-24D4-9BE31368A08E}"/>
              </a:ext>
            </a:extLst>
          </p:cNvPr>
          <p:cNvSpPr>
            <a:spLocks noGrp="1"/>
          </p:cNvSpPr>
          <p:nvPr>
            <p:ph type="sldNum" sz="quarter" idx="12"/>
          </p:nvPr>
        </p:nvSpPr>
        <p:spPr>
          <a:xfrm>
            <a:off x="11317287" y="6453188"/>
            <a:ext cx="358775" cy="144463"/>
          </a:xfrm>
        </p:spPr>
        <p:txBody>
          <a:bodyPr/>
          <a:lstStyle/>
          <a:p>
            <a:fld id="{355F9927-066A-4E42-B902-7FE3DF2732F9}" type="slidenum">
              <a:rPr lang="de-DE" noProof="0" smtClean="0"/>
              <a:pPr/>
              <a:t>10</a:t>
            </a:fld>
            <a:endParaRPr lang="de-DE" noProof="0" dirty="0"/>
          </a:p>
        </p:txBody>
      </p:sp>
    </p:spTree>
    <p:extLst>
      <p:ext uri="{BB962C8B-B14F-4D97-AF65-F5344CB8AC3E}">
        <p14:creationId xmlns:p14="http://schemas.microsoft.com/office/powerpoint/2010/main" val="2278427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8E169B-00AD-2E5D-C6AD-7E9648BB1E60}"/>
              </a:ext>
            </a:extLst>
          </p:cNvPr>
          <p:cNvSpPr>
            <a:spLocks noGrp="1"/>
          </p:cNvSpPr>
          <p:nvPr>
            <p:ph type="title"/>
          </p:nvPr>
        </p:nvSpPr>
        <p:spPr/>
        <p:txBody>
          <a:bodyPr/>
          <a:lstStyle/>
          <a:p>
            <a:r>
              <a:rPr lang="de-AT" dirty="0"/>
              <a:t>Wer profitiert vom Krieg? USA und Erneuerbare Energie</a:t>
            </a:r>
          </a:p>
        </p:txBody>
      </p:sp>
      <p:sp>
        <p:nvSpPr>
          <p:cNvPr id="3" name="Foliennummernplatzhalter 2">
            <a:extLst>
              <a:ext uri="{FF2B5EF4-FFF2-40B4-BE49-F238E27FC236}">
                <a16:creationId xmlns:a16="http://schemas.microsoft.com/office/drawing/2014/main" id="{FD6CDA48-8121-2997-AA3D-5CDACC50EF8B}"/>
              </a:ext>
            </a:extLst>
          </p:cNvPr>
          <p:cNvSpPr>
            <a:spLocks noGrp="1"/>
          </p:cNvSpPr>
          <p:nvPr>
            <p:ph type="sldNum" sz="quarter" idx="12"/>
          </p:nvPr>
        </p:nvSpPr>
        <p:spPr/>
        <p:txBody>
          <a:bodyPr/>
          <a:lstStyle/>
          <a:p>
            <a:fld id="{24B2EBC4-1ECC-42E0-B15C-79C76529A1A4}" type="slidenum">
              <a:rPr lang="de-DE" smtClean="0">
                <a:cs typeface="Arial" pitchFamily="34" charset="0"/>
              </a:rPr>
              <a:pPr/>
              <a:t>11</a:t>
            </a:fld>
            <a:endParaRPr lang="de-AT" dirty="0">
              <a:cs typeface="Arial" pitchFamily="34" charset="0"/>
            </a:endParaRPr>
          </a:p>
        </p:txBody>
      </p:sp>
      <p:pic>
        <p:nvPicPr>
          <p:cNvPr id="7" name="Grafik 6">
            <a:extLst>
              <a:ext uri="{FF2B5EF4-FFF2-40B4-BE49-F238E27FC236}">
                <a16:creationId xmlns:a16="http://schemas.microsoft.com/office/drawing/2014/main" id="{8BCDEA23-319C-08B5-39B9-E33FE131FB8A}"/>
              </a:ext>
            </a:extLst>
          </p:cNvPr>
          <p:cNvPicPr>
            <a:picLocks noChangeAspect="1"/>
          </p:cNvPicPr>
          <p:nvPr/>
        </p:nvPicPr>
        <p:blipFill>
          <a:blip r:embed="rId3"/>
          <a:stretch>
            <a:fillRect/>
          </a:stretch>
        </p:blipFill>
        <p:spPr>
          <a:xfrm>
            <a:off x="5565809" y="1622321"/>
            <a:ext cx="5859275" cy="4162681"/>
          </a:xfrm>
          <a:prstGeom prst="rect">
            <a:avLst/>
          </a:prstGeom>
        </p:spPr>
      </p:pic>
      <p:sp>
        <p:nvSpPr>
          <p:cNvPr id="8" name="Textfeld 7">
            <a:extLst>
              <a:ext uri="{FF2B5EF4-FFF2-40B4-BE49-F238E27FC236}">
                <a16:creationId xmlns:a16="http://schemas.microsoft.com/office/drawing/2014/main" id="{DE6BBEC0-6B04-AD1F-D02F-CBEC0E253630}"/>
              </a:ext>
            </a:extLst>
          </p:cNvPr>
          <p:cNvSpPr txBox="1"/>
          <p:nvPr/>
        </p:nvSpPr>
        <p:spPr>
          <a:xfrm>
            <a:off x="516063" y="6028150"/>
            <a:ext cx="11160000" cy="138499"/>
          </a:xfrm>
          <a:prstGeom prst="rect">
            <a:avLst/>
          </a:prstGeom>
          <a:noFill/>
          <a:ln w="22225">
            <a:noFill/>
          </a:ln>
        </p:spPr>
        <p:txBody>
          <a:bodyPr wrap="square" lIns="0" tIns="0" rIns="0" bIns="0" anchor="b">
            <a:spAutoFit/>
          </a:bodyPr>
          <a:lstStyle/>
          <a:p>
            <a:r>
              <a:rPr lang="de-AT" sz="900" dirty="0">
                <a:latin typeface="Inter" panose="02000503000000020004" pitchFamily="2" charset="0"/>
              </a:rPr>
              <a:t>Source: Guardian, Ember</a:t>
            </a:r>
          </a:p>
        </p:txBody>
      </p:sp>
      <p:pic>
        <p:nvPicPr>
          <p:cNvPr id="6" name="Grafik 5">
            <a:extLst>
              <a:ext uri="{FF2B5EF4-FFF2-40B4-BE49-F238E27FC236}">
                <a16:creationId xmlns:a16="http://schemas.microsoft.com/office/drawing/2014/main" id="{021035AB-908F-0B3F-9FAA-327191B982A0}"/>
              </a:ext>
            </a:extLst>
          </p:cNvPr>
          <p:cNvPicPr>
            <a:picLocks noChangeAspect="1"/>
          </p:cNvPicPr>
          <p:nvPr/>
        </p:nvPicPr>
        <p:blipFill>
          <a:blip r:embed="rId4"/>
          <a:stretch>
            <a:fillRect/>
          </a:stretch>
        </p:blipFill>
        <p:spPr>
          <a:xfrm>
            <a:off x="684221" y="1376363"/>
            <a:ext cx="4082988" cy="4405829"/>
          </a:xfrm>
          <a:prstGeom prst="rect">
            <a:avLst/>
          </a:prstGeom>
        </p:spPr>
      </p:pic>
    </p:spTree>
    <p:extLst>
      <p:ext uri="{BB962C8B-B14F-4D97-AF65-F5344CB8AC3E}">
        <p14:creationId xmlns:p14="http://schemas.microsoft.com/office/powerpoint/2010/main" val="1866399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2E8A11-5C96-4628-15CF-7180AABD4BBE}"/>
              </a:ext>
            </a:extLst>
          </p:cNvPr>
          <p:cNvSpPr>
            <a:spLocks noGrp="1"/>
          </p:cNvSpPr>
          <p:nvPr>
            <p:ph type="title"/>
          </p:nvPr>
        </p:nvSpPr>
        <p:spPr/>
        <p:txBody>
          <a:bodyPr/>
          <a:lstStyle/>
          <a:p>
            <a:r>
              <a:rPr lang="de-AT" dirty="0">
                <a:cs typeface="Arial"/>
              </a:rPr>
              <a:t>Ökonomische Argumente „übertrumpfen“ Politik</a:t>
            </a:r>
            <a:endParaRPr lang="de-AT" dirty="0"/>
          </a:p>
        </p:txBody>
      </p:sp>
      <p:sp>
        <p:nvSpPr>
          <p:cNvPr id="3" name="Foliennummernplatzhalter 2">
            <a:extLst>
              <a:ext uri="{FF2B5EF4-FFF2-40B4-BE49-F238E27FC236}">
                <a16:creationId xmlns:a16="http://schemas.microsoft.com/office/drawing/2014/main" id="{74DBAA5D-8459-0531-2349-83EADFBC331E}"/>
              </a:ext>
            </a:extLst>
          </p:cNvPr>
          <p:cNvSpPr>
            <a:spLocks noGrp="1"/>
          </p:cNvSpPr>
          <p:nvPr>
            <p:ph type="sldNum" sz="quarter" idx="12"/>
          </p:nvPr>
        </p:nvSpPr>
        <p:spPr/>
        <p:txBody>
          <a:bodyPr/>
          <a:lstStyle/>
          <a:p>
            <a:fld id="{355F9927-066A-4E42-B902-7FE3DF2732F9}" type="slidenum">
              <a:rPr lang="de-DE" noProof="0" smtClean="0"/>
              <a:pPr/>
              <a:t>12</a:t>
            </a:fld>
            <a:endParaRPr lang="de-DE" noProof="0"/>
          </a:p>
        </p:txBody>
      </p:sp>
      <p:sp>
        <p:nvSpPr>
          <p:cNvPr id="4" name="Textplatzhalter 3">
            <a:extLst>
              <a:ext uri="{FF2B5EF4-FFF2-40B4-BE49-F238E27FC236}">
                <a16:creationId xmlns:a16="http://schemas.microsoft.com/office/drawing/2014/main" id="{154556EB-1ACE-FBCD-4BD4-115C7150850D}"/>
              </a:ext>
            </a:extLst>
          </p:cNvPr>
          <p:cNvSpPr>
            <a:spLocks noGrp="1"/>
          </p:cNvSpPr>
          <p:nvPr>
            <p:ph type="body" sz="quarter" idx="13"/>
          </p:nvPr>
        </p:nvSpPr>
        <p:spPr/>
        <p:txBody>
          <a:bodyPr/>
          <a:lstStyle/>
          <a:p>
            <a:endParaRPr lang="de-AT"/>
          </a:p>
        </p:txBody>
      </p:sp>
      <p:sp>
        <p:nvSpPr>
          <p:cNvPr id="7" name="Textfeld 6">
            <a:extLst>
              <a:ext uri="{FF2B5EF4-FFF2-40B4-BE49-F238E27FC236}">
                <a16:creationId xmlns:a16="http://schemas.microsoft.com/office/drawing/2014/main" id="{52AA325C-40CA-1477-F6EB-28D72954F19C}"/>
              </a:ext>
            </a:extLst>
          </p:cNvPr>
          <p:cNvSpPr txBox="1"/>
          <p:nvPr/>
        </p:nvSpPr>
        <p:spPr>
          <a:xfrm>
            <a:off x="515937" y="6064840"/>
            <a:ext cx="11160000" cy="138499"/>
          </a:xfrm>
          <a:prstGeom prst="rect">
            <a:avLst/>
          </a:prstGeom>
          <a:noFill/>
          <a:ln w="22225">
            <a:noFill/>
          </a:ln>
        </p:spPr>
        <p:txBody>
          <a:bodyPr wrap="square" lIns="0" tIns="0" rIns="0" bIns="0" anchor="b">
            <a:spAutoFit/>
          </a:bodyPr>
          <a:lstStyle/>
          <a:p>
            <a:r>
              <a:rPr lang="de-AT" sz="900" dirty="0">
                <a:latin typeface="Inter"/>
              </a:rPr>
              <a:t>Quelle: Financial Times</a:t>
            </a:r>
            <a:r>
              <a:rPr lang="de-AT" sz="900">
                <a:latin typeface="Inter"/>
              </a:rPr>
              <a:t>, SEIA, EIA</a:t>
            </a:r>
            <a:endParaRPr lang="de-AT" sz="900" dirty="0">
              <a:latin typeface="Inter" panose="02000503000000020004" pitchFamily="2" charset="0"/>
            </a:endParaRPr>
          </a:p>
        </p:txBody>
      </p:sp>
      <p:pic>
        <p:nvPicPr>
          <p:cNvPr id="5" name="Picture 2" descr="Map of the United States with states outlined in white. Top 10 states for new solar capacity additions in 2025 highlighted: red for Trump 2024 states including Texas Florida Arizona Missouri Kentucky Georgia North Carolina Illinois Ohio and red-shaded California as Harris 2024 state. Text overlay states 77 percent of the built new solar in 2025 top 10 has been top 10 states for new solar capacity additions in 2025. Legend shows red Trump 2024 states and blue Harris 2024 states. Bottom text source Wood Mackenzie US Solar Market Insight Q2 2025 SEIA.">
            <a:extLst>
              <a:ext uri="{FF2B5EF4-FFF2-40B4-BE49-F238E27FC236}">
                <a16:creationId xmlns:a16="http://schemas.microsoft.com/office/drawing/2014/main" id="{401B598E-3B7B-2840-9285-A2741D903F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920" b="10029"/>
          <a:stretch>
            <a:fillRect/>
          </a:stretch>
        </p:blipFill>
        <p:spPr bwMode="auto">
          <a:xfrm>
            <a:off x="515937" y="1591056"/>
            <a:ext cx="4221039" cy="4223787"/>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descr="Bild">
            <a:extLst>
              <a:ext uri="{FF2B5EF4-FFF2-40B4-BE49-F238E27FC236}">
                <a16:creationId xmlns:a16="http://schemas.microsoft.com/office/drawing/2014/main" id="{9D91889B-6DBF-8C8F-8BD3-F3F4F598A0A5}"/>
              </a:ext>
            </a:extLst>
          </p:cNvPr>
          <p:cNvPicPr>
            <a:picLocks noChangeAspect="1"/>
          </p:cNvPicPr>
          <p:nvPr/>
        </p:nvPicPr>
        <p:blipFill>
          <a:blip r:embed="rId4"/>
          <a:stretch>
            <a:fillRect/>
          </a:stretch>
        </p:blipFill>
        <p:spPr>
          <a:xfrm>
            <a:off x="5275463" y="1955095"/>
            <a:ext cx="6598794" cy="3634493"/>
          </a:xfrm>
          <a:prstGeom prst="rect">
            <a:avLst/>
          </a:prstGeom>
        </p:spPr>
      </p:pic>
    </p:spTree>
    <p:extLst>
      <p:ext uri="{BB962C8B-B14F-4D97-AF65-F5344CB8AC3E}">
        <p14:creationId xmlns:p14="http://schemas.microsoft.com/office/powerpoint/2010/main" val="3060835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3997734A-6D71-1235-7F33-EC0B31D134F4}"/>
              </a:ext>
            </a:extLst>
          </p:cNvPr>
          <p:cNvSpPr>
            <a:spLocks noGrp="1"/>
          </p:cNvSpPr>
          <p:nvPr>
            <p:ph type="sldNum" sz="quarter" idx="12"/>
          </p:nvPr>
        </p:nvSpPr>
        <p:spPr/>
        <p:txBody>
          <a:bodyPr/>
          <a:lstStyle/>
          <a:p>
            <a:fld id="{355F9927-066A-4E42-B902-7FE3DF2732F9}" type="slidenum">
              <a:rPr lang="de-DE" noProof="0" smtClean="0"/>
              <a:pPr/>
              <a:t>13</a:t>
            </a:fld>
            <a:endParaRPr lang="de-DE" noProof="0"/>
          </a:p>
        </p:txBody>
      </p:sp>
      <p:sp>
        <p:nvSpPr>
          <p:cNvPr id="5" name="Textplatzhalter 4">
            <a:extLst>
              <a:ext uri="{FF2B5EF4-FFF2-40B4-BE49-F238E27FC236}">
                <a16:creationId xmlns:a16="http://schemas.microsoft.com/office/drawing/2014/main" id="{E9A35B73-E9DB-2128-5EA4-1253AA9EC000}"/>
              </a:ext>
            </a:extLst>
          </p:cNvPr>
          <p:cNvSpPr>
            <a:spLocks noGrp="1"/>
          </p:cNvSpPr>
          <p:nvPr>
            <p:ph type="body" sz="quarter" idx="13"/>
          </p:nvPr>
        </p:nvSpPr>
        <p:spPr/>
        <p:txBody>
          <a:bodyPr/>
          <a:lstStyle/>
          <a:p>
            <a:endParaRPr lang="de-AT"/>
          </a:p>
        </p:txBody>
      </p:sp>
      <p:grpSp>
        <p:nvGrpSpPr>
          <p:cNvPr id="6" name="Gruppieren 5">
            <a:extLst>
              <a:ext uri="{FF2B5EF4-FFF2-40B4-BE49-F238E27FC236}">
                <a16:creationId xmlns:a16="http://schemas.microsoft.com/office/drawing/2014/main" id="{39442F5F-06B8-8991-DD49-D10289669513}"/>
              </a:ext>
            </a:extLst>
          </p:cNvPr>
          <p:cNvGrpSpPr/>
          <p:nvPr/>
        </p:nvGrpSpPr>
        <p:grpSpPr>
          <a:xfrm>
            <a:off x="6563494" y="1880124"/>
            <a:ext cx="5112568" cy="3776662"/>
            <a:chOff x="532113" y="1695195"/>
            <a:chExt cx="6139951" cy="4096830"/>
          </a:xfrm>
        </p:grpSpPr>
        <p:pic>
          <p:nvPicPr>
            <p:cNvPr id="7" name="Grafik 6">
              <a:extLst>
                <a:ext uri="{FF2B5EF4-FFF2-40B4-BE49-F238E27FC236}">
                  <a16:creationId xmlns:a16="http://schemas.microsoft.com/office/drawing/2014/main" id="{68989B70-F6C7-5E11-678E-267588833418}"/>
                </a:ext>
              </a:extLst>
            </p:cNvPr>
            <p:cNvPicPr>
              <a:picLocks noChangeAspect="1"/>
            </p:cNvPicPr>
            <p:nvPr/>
          </p:nvPicPr>
          <p:blipFill>
            <a:blip r:embed="rId3"/>
            <a:stretch>
              <a:fillRect/>
            </a:stretch>
          </p:blipFill>
          <p:spPr>
            <a:xfrm>
              <a:off x="532113" y="1695195"/>
              <a:ext cx="5987207" cy="4096830"/>
            </a:xfrm>
            <a:prstGeom prst="rect">
              <a:avLst/>
            </a:prstGeom>
          </p:spPr>
        </p:pic>
        <p:sp>
          <p:nvSpPr>
            <p:cNvPr id="8" name="Rechteck 7">
              <a:extLst>
                <a:ext uri="{FF2B5EF4-FFF2-40B4-BE49-F238E27FC236}">
                  <a16:creationId xmlns:a16="http://schemas.microsoft.com/office/drawing/2014/main" id="{41801FAA-9F4D-49DC-2DF1-B63BAAA99461}"/>
                </a:ext>
              </a:extLst>
            </p:cNvPr>
            <p:cNvSpPr/>
            <p:nvPr/>
          </p:nvSpPr>
          <p:spPr>
            <a:xfrm>
              <a:off x="5591944" y="1695195"/>
              <a:ext cx="1080120" cy="5096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914400" eaLnBrk="0" fontAlgn="base" hangingPunct="0">
                <a:spcBef>
                  <a:spcPct val="0"/>
                </a:spcBef>
                <a:spcAft>
                  <a:spcPct val="0"/>
                </a:spcAft>
              </a:pPr>
              <a:endParaRPr lang="de-AT">
                <a:solidFill>
                  <a:prstClr val="white"/>
                </a:solidFill>
                <a:latin typeface="Arial"/>
              </a:endParaRPr>
            </a:p>
          </p:txBody>
        </p:sp>
      </p:grpSp>
      <p:pic>
        <p:nvPicPr>
          <p:cNvPr id="9" name="Grafik 8">
            <a:extLst>
              <a:ext uri="{FF2B5EF4-FFF2-40B4-BE49-F238E27FC236}">
                <a16:creationId xmlns:a16="http://schemas.microsoft.com/office/drawing/2014/main" id="{3F030C20-4BC4-5897-0CA1-C07671CB574E}"/>
              </a:ext>
            </a:extLst>
          </p:cNvPr>
          <p:cNvPicPr>
            <a:picLocks noChangeAspect="1"/>
          </p:cNvPicPr>
          <p:nvPr/>
        </p:nvPicPr>
        <p:blipFill>
          <a:blip r:embed="rId4"/>
          <a:stretch>
            <a:fillRect/>
          </a:stretch>
        </p:blipFill>
        <p:spPr>
          <a:xfrm>
            <a:off x="3769708" y="1903447"/>
            <a:ext cx="2653431" cy="3676767"/>
          </a:xfrm>
          <a:prstGeom prst="rect">
            <a:avLst/>
          </a:prstGeom>
        </p:spPr>
      </p:pic>
      <p:pic>
        <p:nvPicPr>
          <p:cNvPr id="10" name="Grafik 9">
            <a:extLst>
              <a:ext uri="{FF2B5EF4-FFF2-40B4-BE49-F238E27FC236}">
                <a16:creationId xmlns:a16="http://schemas.microsoft.com/office/drawing/2014/main" id="{BF03BF8E-EDC4-6DF6-4072-9F89248DCB7E}"/>
              </a:ext>
            </a:extLst>
          </p:cNvPr>
          <p:cNvPicPr>
            <a:picLocks noChangeAspect="1"/>
          </p:cNvPicPr>
          <p:nvPr/>
        </p:nvPicPr>
        <p:blipFill>
          <a:blip r:embed="rId5"/>
          <a:stretch>
            <a:fillRect/>
          </a:stretch>
        </p:blipFill>
        <p:spPr>
          <a:xfrm>
            <a:off x="840488" y="1903448"/>
            <a:ext cx="2789437" cy="3676767"/>
          </a:xfrm>
          <a:prstGeom prst="rect">
            <a:avLst/>
          </a:prstGeom>
        </p:spPr>
      </p:pic>
      <p:sp>
        <p:nvSpPr>
          <p:cNvPr id="11" name="Fußzeilenplatzhalter 1">
            <a:extLst>
              <a:ext uri="{FF2B5EF4-FFF2-40B4-BE49-F238E27FC236}">
                <a16:creationId xmlns:a16="http://schemas.microsoft.com/office/drawing/2014/main" id="{6DEAAFCC-6121-27CE-AD3F-5D13CB508988}"/>
              </a:ext>
            </a:extLst>
          </p:cNvPr>
          <p:cNvSpPr txBox="1">
            <a:spLocks/>
          </p:cNvSpPr>
          <p:nvPr/>
        </p:nvSpPr>
        <p:spPr>
          <a:xfrm>
            <a:off x="911424" y="5733358"/>
            <a:ext cx="8370000" cy="162000"/>
          </a:xfrm>
          <a:prstGeom prst="rect">
            <a:avLst/>
          </a:prstGeom>
        </p:spPr>
        <p:txBody>
          <a:bodyPr vert="horz" lIns="0" tIns="0" rIns="0" bIns="0" rtlCol="0" anchor="b" anchorCtr="0"/>
          <a:lstStyle>
            <a:defPPr>
              <a:defRPr lang="de-DE"/>
            </a:defPPr>
            <a:lvl1pPr marL="0" algn="r" defTabSz="914377" rtl="0" eaLnBrk="1" latinLnBrk="0" hangingPunct="1">
              <a:defRPr sz="700" kern="1200">
                <a:solidFill>
                  <a:schemeClr val="tx1"/>
                </a:solidFill>
                <a:latin typeface="Inter Medium" panose="020B0604020202020204" charset="0"/>
                <a:ea typeface="Inter Medium" panose="020B0604020202020204" charset="0"/>
                <a:cs typeface="Inter Medium" panose="020B0604020202020204" charset="0"/>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900">
                <a:solidFill>
                  <a:srgbClr val="000000"/>
                </a:solidFill>
                <a:latin typeface="Inter" panose="02000503000000020004" pitchFamily="2" charset="0"/>
              </a:rPr>
              <a:t>Quelle</a:t>
            </a:r>
            <a:r>
              <a:rPr lang="en-US" sz="675">
                <a:solidFill>
                  <a:srgbClr val="000000"/>
                </a:solidFill>
                <a:latin typeface="Inter" panose="02000503000000020004" pitchFamily="2" charset="0"/>
              </a:rPr>
              <a:t>: </a:t>
            </a:r>
            <a:r>
              <a:rPr lang="en-US" sz="900">
                <a:solidFill>
                  <a:srgbClr val="000000"/>
                </a:solidFill>
                <a:latin typeface="Inter" panose="02000503000000020004" pitchFamily="2" charset="0"/>
              </a:rPr>
              <a:t>HA</a:t>
            </a:r>
            <a:r>
              <a:rPr lang="en-US" sz="675">
                <a:solidFill>
                  <a:srgbClr val="000000"/>
                </a:solidFill>
                <a:latin typeface="Inter" panose="02000503000000020004" pitchFamily="2" charset="0"/>
              </a:rPr>
              <a:t> </a:t>
            </a:r>
            <a:r>
              <a:rPr lang="en-US" sz="900">
                <a:solidFill>
                  <a:srgbClr val="000000"/>
                </a:solidFill>
                <a:latin typeface="Inter" panose="02000503000000020004" pitchFamily="2" charset="0"/>
              </a:rPr>
              <a:t>Sustainable</a:t>
            </a:r>
            <a:r>
              <a:rPr lang="en-US" sz="675">
                <a:solidFill>
                  <a:srgbClr val="000000"/>
                </a:solidFill>
                <a:latin typeface="Inter" panose="02000503000000020004" pitchFamily="2" charset="0"/>
              </a:rPr>
              <a:t> </a:t>
            </a:r>
            <a:r>
              <a:rPr lang="en-US" sz="900">
                <a:solidFill>
                  <a:srgbClr val="000000"/>
                </a:solidFill>
                <a:latin typeface="Inter" panose="02000503000000020004" pitchFamily="2" charset="0"/>
              </a:rPr>
              <a:t>Infrastructure</a:t>
            </a:r>
            <a:r>
              <a:rPr lang="en-US" sz="675">
                <a:solidFill>
                  <a:srgbClr val="000000"/>
                </a:solidFill>
                <a:latin typeface="Inter" panose="02000503000000020004" pitchFamily="2" charset="0"/>
              </a:rPr>
              <a:t> </a:t>
            </a:r>
            <a:r>
              <a:rPr lang="en-US" sz="900">
                <a:solidFill>
                  <a:srgbClr val="000000"/>
                </a:solidFill>
                <a:latin typeface="Inter" panose="02000503000000020004" pitchFamily="2" charset="0"/>
              </a:rPr>
              <a:t>Capital, IEA</a:t>
            </a:r>
            <a:endParaRPr lang="de-AT" sz="900">
              <a:solidFill>
                <a:srgbClr val="000000"/>
              </a:solidFill>
              <a:latin typeface="Inter" panose="02000503000000020004" pitchFamily="2" charset="0"/>
            </a:endParaRPr>
          </a:p>
        </p:txBody>
      </p:sp>
      <p:sp>
        <p:nvSpPr>
          <p:cNvPr id="13" name="Titel 1">
            <a:extLst>
              <a:ext uri="{FF2B5EF4-FFF2-40B4-BE49-F238E27FC236}">
                <a16:creationId xmlns:a16="http://schemas.microsoft.com/office/drawing/2014/main" id="{9FF06362-41AC-B782-83C2-098D9118AD74}"/>
              </a:ext>
            </a:extLst>
          </p:cNvPr>
          <p:cNvSpPr>
            <a:spLocks noGrp="1"/>
          </p:cNvSpPr>
          <p:nvPr>
            <p:ph type="title"/>
          </p:nvPr>
        </p:nvSpPr>
        <p:spPr>
          <a:xfrm>
            <a:off x="515939" y="620713"/>
            <a:ext cx="11160124" cy="755650"/>
          </a:xfrm>
        </p:spPr>
        <p:txBody>
          <a:bodyPr/>
          <a:lstStyle/>
          <a:p>
            <a:r>
              <a:rPr lang="de-DE" sz="2900" dirty="0"/>
              <a:t>Attraktives Umfeld – Strombedarf steigt erstmals seit 20 Jahren</a:t>
            </a:r>
            <a:endParaRPr lang="de-AT" sz="2900" dirty="0"/>
          </a:p>
        </p:txBody>
      </p:sp>
    </p:spTree>
    <p:extLst>
      <p:ext uri="{BB962C8B-B14F-4D97-AF65-F5344CB8AC3E}">
        <p14:creationId xmlns:p14="http://schemas.microsoft.com/office/powerpoint/2010/main" val="582590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350F06-65CB-E9F0-2CF9-BC55A2ADB021}"/>
              </a:ext>
            </a:extLst>
          </p:cNvPr>
          <p:cNvSpPr>
            <a:spLocks noGrp="1"/>
          </p:cNvSpPr>
          <p:nvPr>
            <p:ph type="title"/>
          </p:nvPr>
        </p:nvSpPr>
        <p:spPr/>
        <p:txBody>
          <a:bodyPr vert="horz" lIns="0" tIns="0" rIns="0" bIns="0" rtlCol="0" anchor="t">
            <a:noAutofit/>
          </a:bodyPr>
          <a:lstStyle/>
          <a:p>
            <a:r>
              <a:rPr lang="de-DE" dirty="0"/>
              <a:t>Verliert der KI-Boom an Momentum?</a:t>
            </a:r>
            <a:endParaRPr lang="de-AT" dirty="0"/>
          </a:p>
        </p:txBody>
      </p:sp>
      <p:sp>
        <p:nvSpPr>
          <p:cNvPr id="4" name="Foliennummernplatzhalter 3">
            <a:extLst>
              <a:ext uri="{FF2B5EF4-FFF2-40B4-BE49-F238E27FC236}">
                <a16:creationId xmlns:a16="http://schemas.microsoft.com/office/drawing/2014/main" id="{84F56E0F-05E1-0D4F-928B-A639C4EC991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5F9927-066A-4E42-B902-7FE3DF2732F9}" type="slidenum">
              <a:rPr kumimoji="0" lang="de-DE" sz="700" b="0" i="0" u="none" strike="noStrike" kern="1200" cap="none" spc="0" normalizeH="0" baseline="0" noProof="0" smtClean="0">
                <a:ln>
                  <a:noFill/>
                </a:ln>
                <a:solidFill>
                  <a:srgbClr val="303030"/>
                </a:solidFill>
                <a:effectLst/>
                <a:uLnTx/>
                <a:uFillTx/>
                <a:latin typeface="Inter Light"/>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de-DE" sz="700" b="0" i="0" u="none" strike="noStrike" kern="1200" cap="none" spc="0" normalizeH="0" baseline="0" noProof="0">
              <a:ln>
                <a:noFill/>
              </a:ln>
              <a:solidFill>
                <a:srgbClr val="303030"/>
              </a:solidFill>
              <a:effectLst/>
              <a:uLnTx/>
              <a:uFillTx/>
              <a:latin typeface="Inter Light"/>
              <a:ea typeface="+mn-ea"/>
              <a:cs typeface="Arial" panose="020B0604020202020204" pitchFamily="34" charset="0"/>
            </a:endParaRPr>
          </a:p>
        </p:txBody>
      </p:sp>
      <p:sp>
        <p:nvSpPr>
          <p:cNvPr id="11" name="Textfeld 10">
            <a:extLst>
              <a:ext uri="{FF2B5EF4-FFF2-40B4-BE49-F238E27FC236}">
                <a16:creationId xmlns:a16="http://schemas.microsoft.com/office/drawing/2014/main" id="{1D7FE771-1F8D-AAB4-50A4-3F5AB3436AFD}"/>
              </a:ext>
            </a:extLst>
          </p:cNvPr>
          <p:cNvSpPr txBox="1"/>
          <p:nvPr/>
        </p:nvSpPr>
        <p:spPr>
          <a:xfrm>
            <a:off x="623436" y="6215670"/>
            <a:ext cx="11160000" cy="138499"/>
          </a:xfrm>
          <a:prstGeom prst="rect">
            <a:avLst/>
          </a:prstGeom>
          <a:solidFill>
            <a:schemeClr val="bg1"/>
          </a:solidFill>
        </p:spPr>
        <p:txBody>
          <a:bodyPr wrap="square" lIns="0" tIns="0" rIns="0" bIns="0" rtlCol="0" anchor="b">
            <a:spAutoFit/>
          </a:bodyPr>
          <a:lstStyle>
            <a:defPPr>
              <a:defRPr lang="en-US"/>
            </a:defPPr>
            <a:lvl1pPr defTabSz="441569">
              <a:defRPr sz="900">
                <a:solidFill>
                  <a:prstClr val="black"/>
                </a:solidFill>
                <a:latin typeface="Inter" panose="02000503000000020004" pitchFamily="2" charset="0"/>
              </a:defRPr>
            </a:lvl1pPr>
          </a:lstStyle>
          <a:p>
            <a:pPr marL="0" marR="0" lvl="0" indent="0" algn="l" defTabSz="441569"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a:ln>
                  <a:noFill/>
                </a:ln>
                <a:solidFill>
                  <a:prstClr val="black"/>
                </a:solidFill>
                <a:effectLst/>
                <a:uLnTx/>
                <a:uFillTx/>
                <a:latin typeface="Inter" panose="02000503000000020004" pitchFamily="2" charset="0"/>
                <a:ea typeface="+mn-ea"/>
                <a:cs typeface="+mn-cs"/>
              </a:rPr>
              <a:t>Quelle: global-ai-</a:t>
            </a:r>
            <a:r>
              <a:rPr kumimoji="0" lang="de-DE" sz="900" b="0" i="0" u="none" strike="noStrike" kern="1200" cap="none" spc="0" normalizeH="0" baseline="0" noProof="0" err="1">
                <a:ln>
                  <a:noFill/>
                </a:ln>
                <a:solidFill>
                  <a:prstClr val="black"/>
                </a:solidFill>
                <a:effectLst/>
                <a:uLnTx/>
                <a:uFillTx/>
                <a:latin typeface="Inter" panose="02000503000000020004" pitchFamily="2" charset="0"/>
                <a:ea typeface="+mn-ea"/>
                <a:cs typeface="+mn-cs"/>
              </a:rPr>
              <a:t>adoption.netlify.app</a:t>
            </a:r>
            <a:r>
              <a:rPr kumimoji="0" lang="de-DE" sz="900" b="0" i="0" u="none" strike="noStrike" kern="1200" cap="none" spc="0" normalizeH="0" baseline="0" noProof="0">
                <a:ln>
                  <a:noFill/>
                </a:ln>
                <a:solidFill>
                  <a:prstClr val="black"/>
                </a:solidFill>
                <a:effectLst/>
                <a:uLnTx/>
                <a:uFillTx/>
                <a:latin typeface="Inter" panose="02000503000000020004" pitchFamily="2" charset="0"/>
                <a:ea typeface="+mn-ea"/>
                <a:cs typeface="+mn-cs"/>
              </a:rPr>
              <a:t>, Goldman Sachs, Brookfield </a:t>
            </a:r>
            <a:r>
              <a:rPr kumimoji="0" lang="de-DE" sz="900" b="0" i="0" u="none" strike="noStrike" kern="1200" cap="none" spc="0" normalizeH="0" baseline="0" noProof="0" err="1">
                <a:ln>
                  <a:noFill/>
                </a:ln>
                <a:solidFill>
                  <a:prstClr val="black"/>
                </a:solidFill>
                <a:effectLst/>
                <a:uLnTx/>
                <a:uFillTx/>
                <a:latin typeface="Inter" panose="02000503000000020004" pitchFamily="2" charset="0"/>
                <a:ea typeface="+mn-ea"/>
                <a:cs typeface="+mn-cs"/>
              </a:rPr>
              <a:t>Renewable</a:t>
            </a:r>
            <a:r>
              <a:rPr kumimoji="0" lang="de-DE" sz="900" b="0" i="0" u="none" strike="noStrike" kern="1200" cap="none" spc="0" normalizeH="0" baseline="0" noProof="0">
                <a:ln>
                  <a:noFill/>
                </a:ln>
                <a:solidFill>
                  <a:prstClr val="black"/>
                </a:solidFill>
                <a:effectLst/>
                <a:uLnTx/>
                <a:uFillTx/>
                <a:latin typeface="Inter" panose="02000503000000020004" pitchFamily="2" charset="0"/>
                <a:ea typeface="+mn-ea"/>
                <a:cs typeface="+mn-cs"/>
              </a:rPr>
              <a:t> Partners</a:t>
            </a:r>
          </a:p>
        </p:txBody>
      </p:sp>
      <p:pic>
        <p:nvPicPr>
          <p:cNvPr id="7" name="Grafik 6">
            <a:extLst>
              <a:ext uri="{FF2B5EF4-FFF2-40B4-BE49-F238E27FC236}">
                <a16:creationId xmlns:a16="http://schemas.microsoft.com/office/drawing/2014/main" id="{2EE7FB34-72EB-516D-E670-370113E0D1EF}"/>
              </a:ext>
            </a:extLst>
          </p:cNvPr>
          <p:cNvPicPr>
            <a:picLocks noChangeAspect="1"/>
          </p:cNvPicPr>
          <p:nvPr/>
        </p:nvPicPr>
        <p:blipFill>
          <a:blip r:embed="rId3"/>
          <a:stretch>
            <a:fillRect/>
          </a:stretch>
        </p:blipFill>
        <p:spPr>
          <a:xfrm>
            <a:off x="5583600" y="1263730"/>
            <a:ext cx="5480640" cy="2708328"/>
          </a:xfrm>
          <a:prstGeom prst="rect">
            <a:avLst/>
          </a:prstGeom>
          <a:ln>
            <a:solidFill>
              <a:schemeClr val="tx1"/>
            </a:solidFill>
          </a:ln>
        </p:spPr>
      </p:pic>
      <p:pic>
        <p:nvPicPr>
          <p:cNvPr id="14" name="Grafik 13">
            <a:extLst>
              <a:ext uri="{FF2B5EF4-FFF2-40B4-BE49-F238E27FC236}">
                <a16:creationId xmlns:a16="http://schemas.microsoft.com/office/drawing/2014/main" id="{4027BEE8-57CF-CCF9-F7DF-518ACC29885D}"/>
              </a:ext>
            </a:extLst>
          </p:cNvPr>
          <p:cNvPicPr>
            <a:picLocks noChangeAspect="1"/>
          </p:cNvPicPr>
          <p:nvPr/>
        </p:nvPicPr>
        <p:blipFill>
          <a:blip r:embed="rId4"/>
          <a:stretch>
            <a:fillRect/>
          </a:stretch>
        </p:blipFill>
        <p:spPr>
          <a:xfrm>
            <a:off x="515936" y="1263730"/>
            <a:ext cx="4293807" cy="4801502"/>
          </a:xfrm>
          <a:prstGeom prst="rect">
            <a:avLst/>
          </a:prstGeom>
        </p:spPr>
      </p:pic>
      <p:pic>
        <p:nvPicPr>
          <p:cNvPr id="16" name="Grafik 15">
            <a:extLst>
              <a:ext uri="{FF2B5EF4-FFF2-40B4-BE49-F238E27FC236}">
                <a16:creationId xmlns:a16="http://schemas.microsoft.com/office/drawing/2014/main" id="{B2759011-8F0F-ABFB-C4A6-B1B90B1065DB}"/>
              </a:ext>
            </a:extLst>
          </p:cNvPr>
          <p:cNvPicPr>
            <a:picLocks noChangeAspect="1"/>
          </p:cNvPicPr>
          <p:nvPr/>
        </p:nvPicPr>
        <p:blipFill>
          <a:blip r:embed="rId5"/>
          <a:srcRect b="21517"/>
          <a:stretch>
            <a:fillRect/>
          </a:stretch>
        </p:blipFill>
        <p:spPr>
          <a:xfrm>
            <a:off x="5583600" y="4071225"/>
            <a:ext cx="5480640" cy="2045278"/>
          </a:xfrm>
          <a:prstGeom prst="rect">
            <a:avLst/>
          </a:prstGeom>
          <a:ln>
            <a:solidFill>
              <a:schemeClr val="tx1"/>
            </a:solidFill>
          </a:ln>
        </p:spPr>
      </p:pic>
    </p:spTree>
    <p:extLst>
      <p:ext uri="{BB962C8B-B14F-4D97-AF65-F5344CB8AC3E}">
        <p14:creationId xmlns:p14="http://schemas.microsoft.com/office/powerpoint/2010/main" val="4184870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EDEEC-222B-8CAC-2F42-0AC79310662B}"/>
            </a:ext>
          </a:extLst>
        </p:cNvPr>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509C0A95-D55B-7CCD-1B5D-0F81C25333B3}"/>
              </a:ext>
            </a:extLst>
          </p:cNvPr>
          <p:cNvSpPr>
            <a:spLocks noGrp="1"/>
          </p:cNvSpPr>
          <p:nvPr>
            <p:ph type="sldNum" sz="quarter" idx="17"/>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5F9927-066A-4E42-B902-7FE3DF2732F9}" type="slidenum">
              <a:rPr kumimoji="0" lang="de-DE" sz="700" b="0" i="0" u="none" strike="noStrike" kern="1200" cap="none" spc="0" normalizeH="0" baseline="0" noProof="0" smtClean="0">
                <a:ln>
                  <a:noFill/>
                </a:ln>
                <a:solidFill>
                  <a:srgbClr val="303030"/>
                </a:solidFill>
                <a:effectLst/>
                <a:uLnTx/>
                <a:uFillTx/>
                <a:latin typeface="Inter Light"/>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de-DE" sz="700" b="0" i="0" u="none" strike="noStrike" kern="1200" cap="none" spc="0" normalizeH="0" baseline="0" noProof="0">
              <a:ln>
                <a:noFill/>
              </a:ln>
              <a:solidFill>
                <a:srgbClr val="303030"/>
              </a:solidFill>
              <a:effectLst/>
              <a:uLnTx/>
              <a:uFillTx/>
              <a:latin typeface="Inter Light"/>
              <a:ea typeface="+mn-ea"/>
              <a:cs typeface="Arial" panose="020B0604020202020204" pitchFamily="34" charset="0"/>
            </a:endParaRPr>
          </a:p>
        </p:txBody>
      </p:sp>
      <p:sp>
        <p:nvSpPr>
          <p:cNvPr id="7" name="Titel 1">
            <a:extLst>
              <a:ext uri="{FF2B5EF4-FFF2-40B4-BE49-F238E27FC236}">
                <a16:creationId xmlns:a16="http://schemas.microsoft.com/office/drawing/2014/main" id="{15E0290D-F683-67C7-76B2-1E8F6C998BCF}"/>
              </a:ext>
            </a:extLst>
          </p:cNvPr>
          <p:cNvSpPr>
            <a:spLocks noGrp="1"/>
          </p:cNvSpPr>
          <p:nvPr>
            <p:ph type="title"/>
          </p:nvPr>
        </p:nvSpPr>
        <p:spPr>
          <a:xfrm>
            <a:off x="515939" y="620713"/>
            <a:ext cx="11160124" cy="755650"/>
          </a:xfrm>
        </p:spPr>
        <p:txBody>
          <a:bodyPr vert="horz" lIns="0" tIns="0" rIns="0" bIns="0" rtlCol="0" anchor="t">
            <a:noAutofit/>
          </a:bodyPr>
          <a:lstStyle/>
          <a:p>
            <a:r>
              <a:rPr lang="de-DE" dirty="0"/>
              <a:t>KI/Rechenzentren: Wachstum unverändert stark</a:t>
            </a:r>
            <a:endParaRPr lang="de-AT" dirty="0"/>
          </a:p>
        </p:txBody>
      </p:sp>
      <p:pic>
        <p:nvPicPr>
          <p:cNvPr id="4" name="Grafik 3">
            <a:extLst>
              <a:ext uri="{FF2B5EF4-FFF2-40B4-BE49-F238E27FC236}">
                <a16:creationId xmlns:a16="http://schemas.microsoft.com/office/drawing/2014/main" id="{154076DB-2C1A-325E-212E-4A1C01047470}"/>
              </a:ext>
            </a:extLst>
          </p:cNvPr>
          <p:cNvPicPr>
            <a:picLocks noChangeAspect="1"/>
          </p:cNvPicPr>
          <p:nvPr/>
        </p:nvPicPr>
        <p:blipFill>
          <a:blip r:embed="rId3"/>
          <a:stretch>
            <a:fillRect/>
          </a:stretch>
        </p:blipFill>
        <p:spPr>
          <a:xfrm>
            <a:off x="581151" y="1530118"/>
            <a:ext cx="5425154" cy="3751919"/>
          </a:xfrm>
          <a:prstGeom prst="rect">
            <a:avLst/>
          </a:prstGeom>
          <a:ln>
            <a:solidFill>
              <a:schemeClr val="tx1"/>
            </a:solidFill>
          </a:ln>
        </p:spPr>
      </p:pic>
      <p:sp>
        <p:nvSpPr>
          <p:cNvPr id="6" name="Textfeld 5">
            <a:extLst>
              <a:ext uri="{FF2B5EF4-FFF2-40B4-BE49-F238E27FC236}">
                <a16:creationId xmlns:a16="http://schemas.microsoft.com/office/drawing/2014/main" id="{3D061559-E90E-4E02-81DB-26300BC1B6F9}"/>
              </a:ext>
            </a:extLst>
          </p:cNvPr>
          <p:cNvSpPr txBox="1"/>
          <p:nvPr/>
        </p:nvSpPr>
        <p:spPr>
          <a:xfrm>
            <a:off x="516062" y="6182152"/>
            <a:ext cx="11160000" cy="138499"/>
          </a:xfrm>
          <a:prstGeom prst="rect">
            <a:avLst/>
          </a:prstGeom>
          <a:solidFill>
            <a:schemeClr val="bg1"/>
          </a:solidFill>
        </p:spPr>
        <p:txBody>
          <a:bodyPr wrap="square" lIns="0" tIns="0" rIns="0" bIns="0" rtlCol="0" anchor="b">
            <a:spAutoFit/>
          </a:bodyPr>
          <a:lstStyle>
            <a:defPPr>
              <a:defRPr lang="en-US"/>
            </a:defPPr>
            <a:lvl1pPr defTabSz="441569">
              <a:defRPr sz="900">
                <a:solidFill>
                  <a:prstClr val="black"/>
                </a:solidFill>
                <a:latin typeface="Inter" panose="02000503000000020004" pitchFamily="2" charset="0"/>
              </a:defRPr>
            </a:lvl1pPr>
          </a:lstStyle>
          <a:p>
            <a:pPr marL="0" marR="0" lvl="0" indent="0" algn="l" defTabSz="441569"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rPr>
              <a:t>Quelle: </a:t>
            </a:r>
            <a:r>
              <a:rPr kumimoji="0" lang="de-DE" sz="900" b="0" i="0" u="none" strike="noStrike" kern="1200" cap="none" spc="0" normalizeH="0" baseline="0" noProof="0" dirty="0" err="1">
                <a:ln>
                  <a:noFill/>
                </a:ln>
                <a:solidFill>
                  <a:prstClr val="black"/>
                </a:solidFill>
                <a:effectLst/>
                <a:uLnTx/>
                <a:uFillTx/>
                <a:latin typeface="Inter" panose="02000503000000020004" pitchFamily="2" charset="0"/>
                <a:ea typeface="+mn-ea"/>
                <a:cs typeface="+mn-cs"/>
              </a:rPr>
              <a:t>Factset</a:t>
            </a:r>
            <a:r>
              <a:rPr kumimoji="0" 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rPr>
              <a:t>, Goldmann Sachs, Bank of </a:t>
            </a:r>
            <a:r>
              <a:rPr kumimoji="0" lang="de-DE" sz="900" b="0" i="0" u="none" strike="noStrike" kern="1200" cap="none" spc="0" normalizeH="0" baseline="0" noProof="0" dirty="0" err="1">
                <a:ln>
                  <a:noFill/>
                </a:ln>
                <a:solidFill>
                  <a:prstClr val="black"/>
                </a:solidFill>
                <a:effectLst/>
                <a:uLnTx/>
                <a:uFillTx/>
                <a:latin typeface="Inter" panose="02000503000000020004" pitchFamily="2" charset="0"/>
                <a:ea typeface="+mn-ea"/>
                <a:cs typeface="+mn-cs"/>
              </a:rPr>
              <a:t>America</a:t>
            </a:r>
            <a:endParaRPr kumimoji="0" 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endParaRPr>
          </a:p>
        </p:txBody>
      </p:sp>
      <p:sp>
        <p:nvSpPr>
          <p:cNvPr id="15" name="Textfeld 14">
            <a:extLst>
              <a:ext uri="{FF2B5EF4-FFF2-40B4-BE49-F238E27FC236}">
                <a16:creationId xmlns:a16="http://schemas.microsoft.com/office/drawing/2014/main" id="{20C63C2E-C885-5342-837E-AC18F85525AF}"/>
              </a:ext>
            </a:extLst>
          </p:cNvPr>
          <p:cNvSpPr txBox="1"/>
          <p:nvPr/>
        </p:nvSpPr>
        <p:spPr>
          <a:xfrm>
            <a:off x="515936" y="5435792"/>
            <a:ext cx="10980738" cy="738664"/>
          </a:xfrm>
          <a:prstGeom prst="rect">
            <a:avLst/>
          </a:prstGeom>
          <a:noFill/>
          <a:ln w="22225">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w="6350">
                  <a:noFill/>
                </a:ln>
                <a:solidFill>
                  <a:srgbClr val="303030"/>
                </a:solidFill>
                <a:effectLst/>
                <a:uLnTx/>
                <a:uFillTx/>
                <a:latin typeface="Inter"/>
                <a:ea typeface="+mn-ea"/>
                <a:cs typeface="+mn-cs"/>
              </a:rPr>
              <a:t>„Es wäre zwar bedauerlich, wenn META ein paar 100 Milliarden (!) in Datenzentren fehlinvestiert“, das Risiko „auf der anderen Seite ist jedoch höher “  </a:t>
            </a:r>
            <a:br>
              <a:rPr kumimoji="0" lang="de-DE" sz="1400" b="1" i="0" u="none" strike="noStrike" kern="1200" cap="none" spc="0" normalizeH="0" baseline="0" noProof="0" dirty="0">
                <a:ln w="6350">
                  <a:noFill/>
                </a:ln>
                <a:solidFill>
                  <a:srgbClr val="303030"/>
                </a:solidFill>
                <a:effectLst/>
                <a:uLnTx/>
                <a:uFillTx/>
                <a:latin typeface="Inter"/>
                <a:ea typeface="+mn-ea"/>
                <a:cs typeface="+mn-cs"/>
              </a:rPr>
            </a:br>
            <a:r>
              <a:rPr kumimoji="0" lang="de-DE" sz="1400" b="0" i="1" u="none" strike="noStrike" kern="1200" cap="none" spc="0" normalizeH="0" baseline="0" noProof="0" dirty="0">
                <a:ln w="6350">
                  <a:noFill/>
                </a:ln>
                <a:solidFill>
                  <a:srgbClr val="303030"/>
                </a:solidFill>
                <a:effectLst/>
                <a:uLnTx/>
                <a:uFillTx/>
                <a:latin typeface="Inter"/>
                <a:ea typeface="+mn-ea"/>
                <a:cs typeface="+mn-cs"/>
              </a:rPr>
              <a:t>Mark Zuckerberg, CEO </a:t>
            </a:r>
            <a:r>
              <a:rPr kumimoji="0" lang="de-DE" sz="1400" b="0" i="1" u="none" strike="noStrike" kern="1200" cap="none" spc="0" normalizeH="0" baseline="0" noProof="0" dirty="0" err="1">
                <a:ln w="6350">
                  <a:noFill/>
                </a:ln>
                <a:solidFill>
                  <a:srgbClr val="303030"/>
                </a:solidFill>
                <a:effectLst/>
                <a:uLnTx/>
                <a:uFillTx/>
                <a:latin typeface="Inter"/>
                <a:ea typeface="+mn-ea"/>
                <a:cs typeface="+mn-cs"/>
              </a:rPr>
              <a:t>Meta</a:t>
            </a:r>
            <a:endParaRPr kumimoji="0" lang="en-US" sz="1400" b="0" i="1" u="none" strike="noStrike" kern="1200" cap="none" spc="0" normalizeH="0" baseline="0" noProof="0" dirty="0">
              <a:ln>
                <a:noFill/>
              </a:ln>
              <a:solidFill>
                <a:srgbClr val="303030"/>
              </a:solidFill>
              <a:effectLst/>
              <a:uLnTx/>
              <a:uFillTx/>
              <a:latin typeface="Inter"/>
              <a:ea typeface="+mn-ea"/>
              <a:cs typeface="+mn-cs"/>
            </a:endParaRPr>
          </a:p>
        </p:txBody>
      </p:sp>
      <p:pic>
        <p:nvPicPr>
          <p:cNvPr id="16" name="Grafik 15" descr="Bild">
            <a:extLst>
              <a:ext uri="{FF2B5EF4-FFF2-40B4-BE49-F238E27FC236}">
                <a16:creationId xmlns:a16="http://schemas.microsoft.com/office/drawing/2014/main" id="{B9259F42-9BF9-AE85-D85E-57EC376B2D45}"/>
              </a:ext>
            </a:extLst>
          </p:cNvPr>
          <p:cNvPicPr>
            <a:picLocks noChangeAspect="1"/>
          </p:cNvPicPr>
          <p:nvPr/>
        </p:nvPicPr>
        <p:blipFill>
          <a:blip r:embed="rId4"/>
          <a:stretch>
            <a:fillRect/>
          </a:stretch>
        </p:blipFill>
        <p:spPr>
          <a:xfrm>
            <a:off x="6653413" y="1530118"/>
            <a:ext cx="4596946" cy="3751919"/>
          </a:xfrm>
          <a:prstGeom prst="rect">
            <a:avLst/>
          </a:prstGeom>
          <a:ln>
            <a:solidFill>
              <a:schemeClr val="tx1"/>
            </a:solidFill>
          </a:ln>
        </p:spPr>
      </p:pic>
      <p:sp>
        <p:nvSpPr>
          <p:cNvPr id="8" name="Textplatzhalter 7">
            <a:extLst>
              <a:ext uri="{FF2B5EF4-FFF2-40B4-BE49-F238E27FC236}">
                <a16:creationId xmlns:a16="http://schemas.microsoft.com/office/drawing/2014/main" id="{F9809B4D-1112-4AD0-B1F4-CB1EA1AB59C6}"/>
              </a:ext>
            </a:extLst>
          </p:cNvPr>
          <p:cNvSpPr>
            <a:spLocks noGrp="1"/>
          </p:cNvSpPr>
          <p:nvPr>
            <p:ph type="body" sz="quarter" idx="13"/>
          </p:nvPr>
        </p:nvSpPr>
        <p:spPr/>
        <p:txBody>
          <a:bodyPr/>
          <a:lstStyle/>
          <a:p>
            <a:endParaRPr lang="de-AT"/>
          </a:p>
        </p:txBody>
      </p:sp>
      <p:sp>
        <p:nvSpPr>
          <p:cNvPr id="10" name="Textfeld 9">
            <a:extLst>
              <a:ext uri="{FF2B5EF4-FFF2-40B4-BE49-F238E27FC236}">
                <a16:creationId xmlns:a16="http://schemas.microsoft.com/office/drawing/2014/main" id="{3149B486-253E-BDB1-85C2-4CF5CA25F0C1}"/>
              </a:ext>
            </a:extLst>
          </p:cNvPr>
          <p:cNvSpPr txBox="1"/>
          <p:nvPr/>
        </p:nvSpPr>
        <p:spPr>
          <a:xfrm>
            <a:off x="2147298" y="6320651"/>
            <a:ext cx="8441933" cy="276999"/>
          </a:xfrm>
          <a:prstGeom prst="rect">
            <a:avLst/>
          </a:prstGeom>
          <a:noFill/>
          <a:ln w="22225">
            <a:solidFill>
              <a:schemeClr val="bg1"/>
            </a:solidFill>
          </a:ln>
        </p:spPr>
        <p:txBody>
          <a:bodyPr wrap="square">
            <a:spAutoFit/>
          </a:bodyPr>
          <a:lstStyle/>
          <a:p>
            <a:r>
              <a:rPr lang="de-AT" sz="1200" dirty="0">
                <a:solidFill>
                  <a:schemeClr val="tx1"/>
                </a:solidFill>
                <a:effectLst/>
                <a:latin typeface="+mn-lt"/>
              </a:rPr>
              <a:t>Die hier angeführten Unternehmen sind beispielhaft ausgewählt worden und stellen keine Anlageempfehlung dar.</a:t>
            </a:r>
            <a:endParaRPr lang="de-AT" sz="1200" dirty="0"/>
          </a:p>
        </p:txBody>
      </p:sp>
    </p:spTree>
    <p:extLst>
      <p:ext uri="{BB962C8B-B14F-4D97-AF65-F5344CB8AC3E}">
        <p14:creationId xmlns:p14="http://schemas.microsoft.com/office/powerpoint/2010/main" val="2992217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34DE4-4AD9-0A07-FFE5-EFEA64A5C4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5D4EC-F771-9FF9-DBE2-8D27418C704A}"/>
              </a:ext>
            </a:extLst>
          </p:cNvPr>
          <p:cNvSpPr>
            <a:spLocks noGrp="1"/>
          </p:cNvSpPr>
          <p:nvPr>
            <p:ph type="title"/>
          </p:nvPr>
        </p:nvSpPr>
        <p:spPr/>
        <p:txBody>
          <a:bodyPr/>
          <a:lstStyle/>
          <a:p>
            <a:r>
              <a:rPr lang="en-US" err="1">
                <a:cs typeface="Arial"/>
              </a:rPr>
              <a:t>Datenzentren</a:t>
            </a:r>
            <a:r>
              <a:rPr lang="en-US">
                <a:cs typeface="Arial"/>
              </a:rPr>
              <a:t> </a:t>
            </a:r>
            <a:r>
              <a:rPr lang="en-US" err="1">
                <a:cs typeface="Arial"/>
              </a:rPr>
              <a:t>als</a:t>
            </a:r>
            <a:r>
              <a:rPr lang="en-US">
                <a:cs typeface="Arial"/>
              </a:rPr>
              <a:t> </a:t>
            </a:r>
            <a:r>
              <a:rPr lang="en-US" err="1">
                <a:cs typeface="Arial"/>
              </a:rPr>
              <a:t>politischer</a:t>
            </a:r>
            <a:r>
              <a:rPr lang="en-US">
                <a:cs typeface="Arial"/>
              </a:rPr>
              <a:t> </a:t>
            </a:r>
            <a:r>
              <a:rPr lang="en-US" err="1">
                <a:cs typeface="Arial"/>
              </a:rPr>
              <a:t>Zankapfel</a:t>
            </a:r>
            <a:endParaRPr lang="en-US"/>
          </a:p>
        </p:txBody>
      </p:sp>
      <p:sp>
        <p:nvSpPr>
          <p:cNvPr id="4" name="Slide Number Placeholder 3">
            <a:extLst>
              <a:ext uri="{FF2B5EF4-FFF2-40B4-BE49-F238E27FC236}">
                <a16:creationId xmlns:a16="http://schemas.microsoft.com/office/drawing/2014/main" id="{1C1EC2ED-7D4C-38EE-40C0-40DB8387D64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0597C-028E-473F-BF50-BBB8B8A24EC3}" type="slidenum">
              <a:rPr kumimoji="0" lang="en-GB" sz="700" b="0" i="0" u="none" strike="noStrike" kern="1200" cap="none" spc="0" normalizeH="0" baseline="0" noProof="0" smtClean="0">
                <a:ln>
                  <a:noFill/>
                </a:ln>
                <a:solidFill>
                  <a:srgbClr val="303030"/>
                </a:solidFill>
                <a:effectLst/>
                <a:uLnTx/>
                <a:uFillTx/>
                <a:latin typeface="Inter Light"/>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700" b="0" i="0" u="none" strike="noStrike" kern="1200" cap="none" spc="0" normalizeH="0" baseline="0" noProof="0">
              <a:ln>
                <a:noFill/>
              </a:ln>
              <a:solidFill>
                <a:srgbClr val="303030"/>
              </a:solidFill>
              <a:effectLst/>
              <a:uLnTx/>
              <a:uFillTx/>
              <a:latin typeface="Inter Light"/>
              <a:ea typeface="+mn-ea"/>
              <a:cs typeface="Arial" panose="020B0604020202020204" pitchFamily="34" charset="0"/>
            </a:endParaRPr>
          </a:p>
        </p:txBody>
      </p:sp>
      <p:pic>
        <p:nvPicPr>
          <p:cNvPr id="7" name="Picture 2" descr="Bild">
            <a:extLst>
              <a:ext uri="{FF2B5EF4-FFF2-40B4-BE49-F238E27FC236}">
                <a16:creationId xmlns:a16="http://schemas.microsoft.com/office/drawing/2014/main" id="{5DE6B29F-0658-45F4-615E-F5EBD1FEC8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3051" y="1555098"/>
            <a:ext cx="5593983" cy="427112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elle 7">
            <a:extLst>
              <a:ext uri="{FF2B5EF4-FFF2-40B4-BE49-F238E27FC236}">
                <a16:creationId xmlns:a16="http://schemas.microsoft.com/office/drawing/2014/main" id="{C7558F89-0514-3B8F-2560-C73F3826744F}"/>
              </a:ext>
            </a:extLst>
          </p:cNvPr>
          <p:cNvGraphicFramePr>
            <a:graphicFrameLocks noGrp="1"/>
          </p:cNvGraphicFramePr>
          <p:nvPr>
            <p:custDataLst>
              <p:tags r:id="rId1"/>
            </p:custDataLst>
            <p:extLst>
              <p:ext uri="{D42A27DB-BD31-4B8C-83A1-F6EECF244321}">
                <p14:modId xmlns:p14="http://schemas.microsoft.com/office/powerpoint/2010/main" val="3553469718"/>
              </p:ext>
            </p:extLst>
          </p:nvPr>
        </p:nvGraphicFramePr>
        <p:xfrm>
          <a:off x="6680902" y="4694124"/>
          <a:ext cx="4543168" cy="645160"/>
        </p:xfrm>
        <a:graphic>
          <a:graphicData uri="http://schemas.openxmlformats.org/drawingml/2006/table">
            <a:tbl>
              <a:tblPr/>
              <a:tblGrid>
                <a:gridCol w="4543168">
                  <a:extLst>
                    <a:ext uri="{9D8B030D-6E8A-4147-A177-3AD203B41FA5}">
                      <a16:colId xmlns:a16="http://schemas.microsoft.com/office/drawing/2014/main" val="4166660962"/>
                    </a:ext>
                  </a:extLst>
                </a:gridCol>
              </a:tblGrid>
              <a:tr h="212261">
                <a:tc>
                  <a:txBody>
                    <a:bodyPr/>
                    <a:lstStyle/>
                    <a:p>
                      <a:pPr rtl="0" fontAlgn="t">
                        <a:buNone/>
                      </a:pPr>
                      <a:endParaRPr lang="de-AT">
                        <a:effectLst/>
                      </a:endParaRPr>
                    </a:p>
                  </a:txBody>
                  <a:tcPr marL="50800" marR="50800" marT="50800" marB="50800">
                    <a:lnL>
                      <a:noFill/>
                    </a:lnL>
                    <a:lnR>
                      <a:noFill/>
                    </a:lnR>
                    <a:lnT>
                      <a:noFill/>
                    </a:lnT>
                    <a:lnB>
                      <a:noFill/>
                    </a:lnB>
                    <a:noFill/>
                  </a:tcPr>
                </a:tc>
                <a:extLst>
                  <a:ext uri="{0D108BD9-81ED-4DB2-BD59-A6C34878D82A}">
                    <a16:rowId xmlns:a16="http://schemas.microsoft.com/office/drawing/2014/main" val="1913899336"/>
                  </a:ext>
                </a:extLst>
              </a:tr>
              <a:tr h="152025">
                <a:tc>
                  <a:txBody>
                    <a:bodyPr/>
                    <a:lstStyle/>
                    <a:p>
                      <a:pPr marL="0" marR="0" rtl="0" fontAlgn="t">
                        <a:buNone/>
                      </a:pPr>
                      <a:r>
                        <a:rPr lang="de-AT" sz="1100" dirty="0">
                          <a:effectLst/>
                          <a:latin typeface="Calibri" panose="020F0502020204030204" pitchFamily="34" charset="0"/>
                        </a:rPr>
                        <a:t>Source: </a:t>
                      </a:r>
                      <a:r>
                        <a:rPr lang="de-AT" sz="1100" dirty="0" err="1">
                          <a:effectLst/>
                          <a:latin typeface="Calibri" panose="020F0502020204030204" pitchFamily="34" charset="0"/>
                        </a:rPr>
                        <a:t>Heatmap</a:t>
                      </a:r>
                      <a:r>
                        <a:rPr lang="de-AT" sz="1100" dirty="0">
                          <a:effectLst/>
                          <a:latin typeface="Calibri" panose="020F0502020204030204" pitchFamily="34" charset="0"/>
                        </a:rPr>
                        <a:t> Pro / </a:t>
                      </a:r>
                      <a:r>
                        <a:rPr lang="de-AT" sz="1100" dirty="0" err="1">
                          <a:effectLst/>
                          <a:latin typeface="Calibri" panose="020F0502020204030204" pitchFamily="34" charset="0"/>
                        </a:rPr>
                        <a:t>Embold</a:t>
                      </a:r>
                      <a:r>
                        <a:rPr lang="de-AT" sz="1100" dirty="0">
                          <a:effectLst/>
                          <a:latin typeface="Calibri" panose="020F0502020204030204" pitchFamily="34" charset="0"/>
                        </a:rPr>
                        <a:t> Research</a:t>
                      </a:r>
                    </a:p>
                  </a:txBody>
                  <a:tcPr marL="50800" marR="50800" marT="50800" marB="50800">
                    <a:lnL>
                      <a:noFill/>
                    </a:lnL>
                    <a:lnR>
                      <a:noFill/>
                    </a:lnR>
                    <a:lnT>
                      <a:noFill/>
                    </a:lnT>
                    <a:lnB>
                      <a:noFill/>
                    </a:lnB>
                    <a:noFill/>
                  </a:tcPr>
                </a:tc>
                <a:extLst>
                  <a:ext uri="{0D108BD9-81ED-4DB2-BD59-A6C34878D82A}">
                    <a16:rowId xmlns:a16="http://schemas.microsoft.com/office/drawing/2014/main" val="1311307359"/>
                  </a:ext>
                </a:extLst>
              </a:tr>
            </a:tbl>
          </a:graphicData>
        </a:graphic>
      </p:graphicFrame>
      <p:pic>
        <p:nvPicPr>
          <p:cNvPr id="9" name="Grafik 8">
            <a:extLst>
              <a:ext uri="{FF2B5EF4-FFF2-40B4-BE49-F238E27FC236}">
                <a16:creationId xmlns:a16="http://schemas.microsoft.com/office/drawing/2014/main" id="{D129CDCF-9501-CB14-F79F-5E3857BD6E3F}"/>
              </a:ext>
            </a:extLst>
          </p:cNvPr>
          <p:cNvPicPr>
            <a:picLocks noChangeAspect="1"/>
          </p:cNvPicPr>
          <p:nvPr/>
        </p:nvPicPr>
        <p:blipFill>
          <a:blip r:embed="rId5"/>
          <a:stretch>
            <a:fillRect/>
          </a:stretch>
        </p:blipFill>
        <p:spPr>
          <a:xfrm>
            <a:off x="6324990" y="2221230"/>
            <a:ext cx="5351072" cy="2795474"/>
          </a:xfrm>
          <a:prstGeom prst="rect">
            <a:avLst/>
          </a:prstGeom>
        </p:spPr>
      </p:pic>
      <p:sp>
        <p:nvSpPr>
          <p:cNvPr id="10" name="Textplatzhalter 9">
            <a:extLst>
              <a:ext uri="{FF2B5EF4-FFF2-40B4-BE49-F238E27FC236}">
                <a16:creationId xmlns:a16="http://schemas.microsoft.com/office/drawing/2014/main" id="{84D410CB-51D3-449B-CBE2-ABA5A40A5B40}"/>
              </a:ext>
            </a:extLst>
          </p:cNvPr>
          <p:cNvSpPr>
            <a:spLocks noGrp="1"/>
          </p:cNvSpPr>
          <p:nvPr>
            <p:ph type="body" sz="quarter" idx="15"/>
          </p:nvPr>
        </p:nvSpPr>
        <p:spPr/>
        <p:txBody>
          <a:bodyPr/>
          <a:lstStyle/>
          <a:p>
            <a:endParaRPr lang="de-AT"/>
          </a:p>
        </p:txBody>
      </p:sp>
      <p:sp>
        <p:nvSpPr>
          <p:cNvPr id="13" name="Rectangle 2">
            <a:extLst>
              <a:ext uri="{FF2B5EF4-FFF2-40B4-BE49-F238E27FC236}">
                <a16:creationId xmlns:a16="http://schemas.microsoft.com/office/drawing/2014/main" id="{F3F6F885-B306-D42B-699D-AF928A94B6E2}"/>
              </a:ext>
            </a:extLst>
          </p:cNvPr>
          <p:cNvSpPr>
            <a:spLocks noChangeArrowheads="1"/>
          </p:cNvSpPr>
          <p:nvPr/>
        </p:nvSpPr>
        <p:spPr bwMode="auto">
          <a:xfrm>
            <a:off x="516063" y="6057850"/>
            <a:ext cx="11160000" cy="216000"/>
          </a:xfrm>
          <a:prstGeom prst="rect">
            <a:avLst/>
          </a:prstGeom>
          <a:noFill/>
          <a:ln>
            <a:noFill/>
          </a:ln>
        </p:spPr>
        <p:txBody>
          <a:bodyPr lIns="0" tIns="0" rIns="80035" bIns="0" anchor="b">
            <a:noAutofit/>
          </a:bodyPr>
          <a:lstStyle/>
          <a:p>
            <a:pPr lvl="0" fontAlgn="base">
              <a:spcBef>
                <a:spcPct val="50000"/>
              </a:spcBef>
              <a:spcAft>
                <a:spcPct val="0"/>
              </a:spcAft>
              <a:defRPr/>
            </a:pPr>
            <a:r>
              <a:rPr kumimoji="0" lang="en-US" altLang="de-DE" sz="800" b="0" i="0" u="none" strike="noStrike" kern="1200" cap="none" spc="0" normalizeH="0" baseline="0" noProof="0" dirty="0">
                <a:ln>
                  <a:noFill/>
                </a:ln>
                <a:solidFill>
                  <a:srgbClr val="000000"/>
                </a:solidFill>
                <a:effectLst/>
                <a:uLnTx/>
                <a:uFillTx/>
                <a:latin typeface="Inter" panose="02000503000000020004" pitchFamily="2" charset="0"/>
                <a:ea typeface="+mn-ea"/>
                <a:cs typeface="+mn-cs"/>
              </a:rPr>
              <a:t>Source: </a:t>
            </a:r>
            <a:r>
              <a:rPr lang="de-AT" sz="800" dirty="0" err="1">
                <a:latin typeface="Calibri" panose="020F0502020204030204" pitchFamily="34" charset="0"/>
              </a:rPr>
              <a:t>Heatmap</a:t>
            </a:r>
            <a:r>
              <a:rPr lang="de-AT" sz="800" dirty="0">
                <a:latin typeface="Calibri" panose="020F0502020204030204" pitchFamily="34" charset="0"/>
              </a:rPr>
              <a:t> Pro / </a:t>
            </a:r>
            <a:r>
              <a:rPr lang="de-AT" sz="800" dirty="0" err="1">
                <a:latin typeface="Calibri" panose="020F0502020204030204" pitchFamily="34" charset="0"/>
              </a:rPr>
              <a:t>Embold</a:t>
            </a:r>
            <a:r>
              <a:rPr lang="de-AT" sz="800" dirty="0">
                <a:latin typeface="Calibri" panose="020F0502020204030204" pitchFamily="34" charset="0"/>
              </a:rPr>
              <a:t> Research, </a:t>
            </a:r>
            <a:r>
              <a:rPr lang="de-AT" sz="800" dirty="0" err="1">
                <a:latin typeface="Calibri" panose="020F0502020204030204" pitchFamily="34" charset="0"/>
              </a:rPr>
              <a:t>Cleanview</a:t>
            </a:r>
            <a:endParaRPr lang="de-AT" sz="800" dirty="0">
              <a:latin typeface="Calibri" panose="020F0502020204030204" pitchFamily="34" charset="0"/>
            </a:endParaRPr>
          </a:p>
        </p:txBody>
      </p:sp>
    </p:spTree>
    <p:extLst>
      <p:ext uri="{BB962C8B-B14F-4D97-AF65-F5344CB8AC3E}">
        <p14:creationId xmlns:p14="http://schemas.microsoft.com/office/powerpoint/2010/main" val="170981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14892961-7BAE-C9BA-EF5B-A0C5AAE28A9B}"/>
              </a:ext>
            </a:extLst>
          </p:cNvPr>
          <p:cNvSpPr>
            <a:spLocks noGrp="1"/>
          </p:cNvSpPr>
          <p:nvPr>
            <p:ph type="sldNum" sz="quarter" idx="17"/>
          </p:nvPr>
        </p:nvSpPr>
        <p:spPr/>
        <p:txBody>
          <a:bodyPr/>
          <a:lstStyle/>
          <a:p>
            <a:fld id="{355F9927-066A-4E42-B902-7FE3DF2732F9}" type="slidenum">
              <a:rPr lang="de-DE" noProof="0" smtClean="0"/>
              <a:pPr/>
              <a:t>17</a:t>
            </a:fld>
            <a:endParaRPr lang="de-DE" noProof="0"/>
          </a:p>
        </p:txBody>
      </p:sp>
      <p:sp>
        <p:nvSpPr>
          <p:cNvPr id="4" name="Titel 3">
            <a:extLst>
              <a:ext uri="{FF2B5EF4-FFF2-40B4-BE49-F238E27FC236}">
                <a16:creationId xmlns:a16="http://schemas.microsoft.com/office/drawing/2014/main" id="{649F1CAF-3C7D-93F7-A24C-C07CA9C4F478}"/>
              </a:ext>
            </a:extLst>
          </p:cNvPr>
          <p:cNvSpPr>
            <a:spLocks noGrp="1"/>
          </p:cNvSpPr>
          <p:nvPr>
            <p:ph type="title"/>
          </p:nvPr>
        </p:nvSpPr>
        <p:spPr>
          <a:xfrm>
            <a:off x="515938" y="620713"/>
            <a:ext cx="10620621" cy="755650"/>
          </a:xfrm>
        </p:spPr>
        <p:txBody>
          <a:bodyPr/>
          <a:lstStyle/>
          <a:p>
            <a:r>
              <a:rPr lang="de-AT" dirty="0"/>
              <a:t>Rieseninvestments – </a:t>
            </a:r>
            <a:r>
              <a:rPr lang="de-AT" dirty="0" err="1"/>
              <a:t>Metas</a:t>
            </a:r>
            <a:r>
              <a:rPr lang="de-AT" dirty="0"/>
              <a:t> USD 27 </a:t>
            </a:r>
            <a:r>
              <a:rPr lang="de-AT" dirty="0" err="1"/>
              <a:t>Mrd</a:t>
            </a:r>
            <a:r>
              <a:rPr lang="de-AT" dirty="0"/>
              <a:t> Projekt Hyperion</a:t>
            </a:r>
          </a:p>
        </p:txBody>
      </p:sp>
      <p:sp>
        <p:nvSpPr>
          <p:cNvPr id="5" name="Textplatzhalter 4">
            <a:extLst>
              <a:ext uri="{FF2B5EF4-FFF2-40B4-BE49-F238E27FC236}">
                <a16:creationId xmlns:a16="http://schemas.microsoft.com/office/drawing/2014/main" id="{9D9BB86E-F3F5-FC67-F055-461270A1D20A}"/>
              </a:ext>
            </a:extLst>
          </p:cNvPr>
          <p:cNvSpPr>
            <a:spLocks noGrp="1"/>
          </p:cNvSpPr>
          <p:nvPr>
            <p:ph type="body" sz="quarter" idx="13"/>
          </p:nvPr>
        </p:nvSpPr>
        <p:spPr/>
        <p:txBody>
          <a:bodyPr/>
          <a:lstStyle/>
          <a:p>
            <a:endParaRPr lang="de-AT"/>
          </a:p>
        </p:txBody>
      </p:sp>
      <p:pic>
        <p:nvPicPr>
          <p:cNvPr id="5122" name="Picture 2" descr="Zuckerberg to build Manhattan sized 5GW Datacenter- requires 5x nuclear  reactors to operate : r/LinusTechTips">
            <a:extLst>
              <a:ext uri="{FF2B5EF4-FFF2-40B4-BE49-F238E27FC236}">
                <a16:creationId xmlns:a16="http://schemas.microsoft.com/office/drawing/2014/main" id="{FC3EDD91-81A7-838A-77C1-1239FBD2AE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937" y="1986366"/>
            <a:ext cx="4673106" cy="346989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a:extLst>
              <a:ext uri="{FF2B5EF4-FFF2-40B4-BE49-F238E27FC236}">
                <a16:creationId xmlns:a16="http://schemas.microsoft.com/office/drawing/2014/main" id="{7970B205-18C0-2F61-D52B-F4FC783A26F2}"/>
              </a:ext>
            </a:extLst>
          </p:cNvPr>
          <p:cNvSpPr txBox="1"/>
          <p:nvPr/>
        </p:nvSpPr>
        <p:spPr>
          <a:xfrm>
            <a:off x="458763" y="5420303"/>
            <a:ext cx="6096000" cy="276999"/>
          </a:xfrm>
          <a:prstGeom prst="rect">
            <a:avLst/>
          </a:prstGeom>
          <a:noFill/>
          <a:ln w="22225">
            <a:noFill/>
          </a:ln>
        </p:spPr>
        <p:txBody>
          <a:bodyPr wrap="square">
            <a:spAutoFit/>
          </a:bodyPr>
          <a:lstStyle/>
          <a:p>
            <a:pPr algn="l"/>
            <a:r>
              <a:rPr lang="de-AT" sz="1200" b="0" i="0" dirty="0">
                <a:solidFill>
                  <a:srgbClr val="000000"/>
                </a:solidFill>
                <a:effectLst/>
                <a:latin typeface="BWHaasGroteskWeb"/>
              </a:rPr>
              <a:t>Illustration: Hyperion Data Center </a:t>
            </a:r>
            <a:r>
              <a:rPr lang="de-AT" sz="1200" b="0" i="0" dirty="0" err="1">
                <a:solidFill>
                  <a:srgbClr val="000000"/>
                </a:solidFill>
                <a:effectLst/>
                <a:latin typeface="BWHaasGroteskWeb"/>
              </a:rPr>
              <a:t>over</a:t>
            </a:r>
            <a:r>
              <a:rPr lang="de-AT" sz="1200" b="0" i="0" dirty="0">
                <a:solidFill>
                  <a:srgbClr val="000000"/>
                </a:solidFill>
                <a:effectLst/>
                <a:latin typeface="BWHaasGroteskWeb"/>
              </a:rPr>
              <a:t> Manhattan</a:t>
            </a:r>
            <a:endParaRPr lang="de-AT" sz="1200" b="0" i="1" dirty="0">
              <a:solidFill>
                <a:srgbClr val="000000"/>
              </a:solidFill>
              <a:effectLst/>
              <a:latin typeface="BWHaasGroteskWeb"/>
            </a:endParaRPr>
          </a:p>
        </p:txBody>
      </p:sp>
      <p:pic>
        <p:nvPicPr>
          <p:cNvPr id="2" name="Grafik 1" descr="Aerial view of Richland Parish Data Center">
            <a:extLst>
              <a:ext uri="{FF2B5EF4-FFF2-40B4-BE49-F238E27FC236}">
                <a16:creationId xmlns:a16="http://schemas.microsoft.com/office/drawing/2014/main" id="{DF0DDC54-321F-5280-0A1D-4A3D3CC684EF}"/>
              </a:ext>
            </a:extLst>
          </p:cNvPr>
          <p:cNvPicPr>
            <a:picLocks noChangeAspect="1"/>
          </p:cNvPicPr>
          <p:nvPr/>
        </p:nvPicPr>
        <p:blipFill>
          <a:blip r:embed="rId4"/>
          <a:stretch>
            <a:fillRect/>
          </a:stretch>
        </p:blipFill>
        <p:spPr>
          <a:xfrm>
            <a:off x="5715354" y="1986366"/>
            <a:ext cx="6104778" cy="3433937"/>
          </a:xfrm>
          <a:prstGeom prst="rect">
            <a:avLst/>
          </a:prstGeom>
        </p:spPr>
      </p:pic>
      <p:sp>
        <p:nvSpPr>
          <p:cNvPr id="7" name="Textfeld 6">
            <a:extLst>
              <a:ext uri="{FF2B5EF4-FFF2-40B4-BE49-F238E27FC236}">
                <a16:creationId xmlns:a16="http://schemas.microsoft.com/office/drawing/2014/main" id="{5AAC3CDB-AF51-FA0B-B824-102483485F94}"/>
              </a:ext>
            </a:extLst>
          </p:cNvPr>
          <p:cNvSpPr txBox="1"/>
          <p:nvPr/>
        </p:nvSpPr>
        <p:spPr>
          <a:xfrm>
            <a:off x="458763" y="6098787"/>
            <a:ext cx="6097508" cy="276999"/>
          </a:xfrm>
          <a:prstGeom prst="rect">
            <a:avLst/>
          </a:prstGeom>
          <a:noFill/>
          <a:ln w="22225">
            <a:solidFill>
              <a:schemeClr val="bg1"/>
            </a:solidFill>
          </a:ln>
        </p:spPr>
        <p:txBody>
          <a:bodyPr wrap="square">
            <a:spAutoFit/>
          </a:bodyPr>
          <a:lstStyle/>
          <a:p>
            <a:r>
              <a:rPr lang="de-AT" sz="1200" b="0" i="0" dirty="0">
                <a:solidFill>
                  <a:srgbClr val="000000"/>
                </a:solidFill>
                <a:effectLst/>
                <a:latin typeface="BWHaasGroteskWeb"/>
              </a:rPr>
              <a:t>Source</a:t>
            </a:r>
            <a:r>
              <a:rPr lang="de-AT" sz="1200" b="0" i="1" dirty="0">
                <a:solidFill>
                  <a:srgbClr val="000000"/>
                </a:solidFill>
                <a:effectLst/>
                <a:latin typeface="BWHaasGroteskWeb"/>
              </a:rPr>
              <a:t>: </a:t>
            </a:r>
            <a:r>
              <a:rPr lang="de-AT" sz="1200" b="0" i="1" dirty="0" err="1">
                <a:solidFill>
                  <a:srgbClr val="000000"/>
                </a:solidFill>
                <a:effectLst/>
                <a:latin typeface="BWHaasGroteskWeb"/>
              </a:rPr>
              <a:t>Meta</a:t>
            </a:r>
            <a:endParaRPr lang="de-AT" dirty="0"/>
          </a:p>
        </p:txBody>
      </p:sp>
      <p:sp>
        <p:nvSpPr>
          <p:cNvPr id="9" name="Textfeld 8">
            <a:extLst>
              <a:ext uri="{FF2B5EF4-FFF2-40B4-BE49-F238E27FC236}">
                <a16:creationId xmlns:a16="http://schemas.microsoft.com/office/drawing/2014/main" id="{70A951BE-86EF-5740-4C32-B94EC2707871}"/>
              </a:ext>
            </a:extLst>
          </p:cNvPr>
          <p:cNvSpPr txBox="1"/>
          <p:nvPr/>
        </p:nvSpPr>
        <p:spPr>
          <a:xfrm>
            <a:off x="5637237" y="5420303"/>
            <a:ext cx="6096000" cy="276999"/>
          </a:xfrm>
          <a:prstGeom prst="rect">
            <a:avLst/>
          </a:prstGeom>
          <a:noFill/>
          <a:ln w="22225">
            <a:noFill/>
          </a:ln>
        </p:spPr>
        <p:txBody>
          <a:bodyPr wrap="square">
            <a:spAutoFit/>
          </a:bodyPr>
          <a:lstStyle/>
          <a:p>
            <a:pPr algn="l"/>
            <a:r>
              <a:rPr lang="de-AT" sz="1200" b="0" i="0" dirty="0">
                <a:solidFill>
                  <a:srgbClr val="000000"/>
                </a:solidFill>
                <a:effectLst/>
                <a:latin typeface="BWHaasGroteskWeb"/>
              </a:rPr>
              <a:t>Hyperion Data Center August 2026</a:t>
            </a:r>
            <a:endParaRPr lang="de-AT" sz="1200" b="0" i="1" dirty="0">
              <a:solidFill>
                <a:srgbClr val="000000"/>
              </a:solidFill>
              <a:effectLst/>
              <a:latin typeface="BWHaasGroteskWeb"/>
            </a:endParaRPr>
          </a:p>
        </p:txBody>
      </p:sp>
      <p:sp>
        <p:nvSpPr>
          <p:cNvPr id="12" name="Textfeld 11">
            <a:extLst>
              <a:ext uri="{FF2B5EF4-FFF2-40B4-BE49-F238E27FC236}">
                <a16:creationId xmlns:a16="http://schemas.microsoft.com/office/drawing/2014/main" id="{548FDE8E-FB93-CD50-763F-010C73029D66}"/>
              </a:ext>
            </a:extLst>
          </p:cNvPr>
          <p:cNvSpPr txBox="1"/>
          <p:nvPr/>
        </p:nvSpPr>
        <p:spPr>
          <a:xfrm>
            <a:off x="2147298" y="6320651"/>
            <a:ext cx="8441933" cy="276999"/>
          </a:xfrm>
          <a:prstGeom prst="rect">
            <a:avLst/>
          </a:prstGeom>
          <a:noFill/>
          <a:ln w="22225">
            <a:solidFill>
              <a:schemeClr val="bg1"/>
            </a:solidFill>
          </a:ln>
        </p:spPr>
        <p:txBody>
          <a:bodyPr wrap="square">
            <a:spAutoFit/>
          </a:bodyPr>
          <a:lstStyle/>
          <a:p>
            <a:r>
              <a:rPr lang="de-AT" sz="1200" dirty="0">
                <a:solidFill>
                  <a:schemeClr val="tx1"/>
                </a:solidFill>
                <a:effectLst/>
                <a:latin typeface="+mn-lt"/>
              </a:rPr>
              <a:t>Die hier angeführten Unternehmen sind beispielhaft ausgewählt worden und stellen keine Anlageempfehlung dar.</a:t>
            </a:r>
            <a:endParaRPr lang="de-AT" sz="1200" dirty="0"/>
          </a:p>
        </p:txBody>
      </p:sp>
    </p:spTree>
    <p:extLst>
      <p:ext uri="{BB962C8B-B14F-4D97-AF65-F5344CB8AC3E}">
        <p14:creationId xmlns:p14="http://schemas.microsoft.com/office/powerpoint/2010/main" val="4065783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BE06895-343D-C1EA-7E2E-61B33AAC3F64}"/>
              </a:ext>
            </a:extLst>
          </p:cNvPr>
          <p:cNvSpPr>
            <a:spLocks noGrp="1"/>
          </p:cNvSpPr>
          <p:nvPr>
            <p:ph type="sldNum" sz="quarter" idx="17"/>
          </p:nvPr>
        </p:nvSpPr>
        <p:spPr/>
        <p:txBody>
          <a:bodyPr/>
          <a:lstStyle/>
          <a:p>
            <a:fld id="{355F9927-066A-4E42-B902-7FE3DF2732F9}" type="slidenum">
              <a:rPr lang="de-DE" noProof="0" smtClean="0"/>
              <a:pPr/>
              <a:t>18</a:t>
            </a:fld>
            <a:endParaRPr lang="de-DE" noProof="0"/>
          </a:p>
        </p:txBody>
      </p:sp>
      <p:sp>
        <p:nvSpPr>
          <p:cNvPr id="4" name="Titel 3">
            <a:extLst>
              <a:ext uri="{FF2B5EF4-FFF2-40B4-BE49-F238E27FC236}">
                <a16:creationId xmlns:a16="http://schemas.microsoft.com/office/drawing/2014/main" id="{366F986D-B712-46F8-BC2A-55BAF4A5BB99}"/>
              </a:ext>
            </a:extLst>
          </p:cNvPr>
          <p:cNvSpPr>
            <a:spLocks noGrp="1"/>
          </p:cNvSpPr>
          <p:nvPr>
            <p:ph type="title"/>
          </p:nvPr>
        </p:nvSpPr>
        <p:spPr>
          <a:xfrm>
            <a:off x="515938" y="620713"/>
            <a:ext cx="11160123" cy="755650"/>
          </a:xfrm>
        </p:spPr>
        <p:txBody>
          <a:bodyPr/>
          <a:lstStyle/>
          <a:p>
            <a:r>
              <a:rPr lang="de-DE" dirty="0"/>
              <a:t>Energie - Zunehmend wichtiges Thema in der Berichtssaison</a:t>
            </a:r>
          </a:p>
        </p:txBody>
      </p:sp>
      <p:sp>
        <p:nvSpPr>
          <p:cNvPr id="5" name="Textplatzhalter 4">
            <a:extLst>
              <a:ext uri="{FF2B5EF4-FFF2-40B4-BE49-F238E27FC236}">
                <a16:creationId xmlns:a16="http://schemas.microsoft.com/office/drawing/2014/main" id="{114CE375-CA18-8422-DAE9-0D2BB17E2CDF}"/>
              </a:ext>
            </a:extLst>
          </p:cNvPr>
          <p:cNvSpPr>
            <a:spLocks noGrp="1"/>
          </p:cNvSpPr>
          <p:nvPr>
            <p:ph type="body" sz="quarter" idx="13"/>
          </p:nvPr>
        </p:nvSpPr>
        <p:spPr/>
        <p:txBody>
          <a:bodyPr/>
          <a:lstStyle/>
          <a:p>
            <a:endParaRPr lang="de-DE"/>
          </a:p>
        </p:txBody>
      </p:sp>
      <p:sp>
        <p:nvSpPr>
          <p:cNvPr id="6" name="Textplatzhalter 5">
            <a:extLst>
              <a:ext uri="{FF2B5EF4-FFF2-40B4-BE49-F238E27FC236}">
                <a16:creationId xmlns:a16="http://schemas.microsoft.com/office/drawing/2014/main" id="{6FC5F1CD-F344-0B0E-39F9-DF831078C9CD}"/>
              </a:ext>
            </a:extLst>
          </p:cNvPr>
          <p:cNvSpPr>
            <a:spLocks noGrp="1"/>
          </p:cNvSpPr>
          <p:nvPr>
            <p:ph type="body" sz="quarter" idx="18"/>
          </p:nvPr>
        </p:nvSpPr>
        <p:spPr>
          <a:xfrm>
            <a:off x="515937" y="1707723"/>
            <a:ext cx="4705350" cy="954107"/>
          </a:xfrm>
        </p:spPr>
        <p:txBody>
          <a:bodyPr/>
          <a:lstStyle/>
          <a:p>
            <a:r>
              <a:rPr lang="en-US" sz="1400" b="1">
                <a:cs typeface="+mn-cs"/>
              </a:rPr>
              <a:t>Satya Nadella (CEO Microsoft):</a:t>
            </a:r>
          </a:p>
          <a:p>
            <a:r>
              <a:rPr lang="en-US" sz="1400" i="1">
                <a:cs typeface="+mn-cs"/>
              </a:rPr>
              <a:t>“The biggest issue we’re having now isn’t chips — it’s POWER” The new bottleneck is electricity”</a:t>
            </a:r>
            <a:endParaRPr lang="en-US" b="0" i="0">
              <a:solidFill>
                <a:srgbClr val="1A1A1A"/>
              </a:solidFill>
              <a:effectLst/>
              <a:latin typeface="arial" panose="020B0604020202020204" pitchFamily="34" charset="0"/>
            </a:endParaRPr>
          </a:p>
          <a:p>
            <a:endParaRPr lang="de-DE"/>
          </a:p>
        </p:txBody>
      </p:sp>
      <p:pic>
        <p:nvPicPr>
          <p:cNvPr id="11" name="Grafik 10" descr="Bild">
            <a:extLst>
              <a:ext uri="{FF2B5EF4-FFF2-40B4-BE49-F238E27FC236}">
                <a16:creationId xmlns:a16="http://schemas.microsoft.com/office/drawing/2014/main" id="{8E354594-A8F8-425D-A7B5-BAAC7FF4C3E3}"/>
              </a:ext>
            </a:extLst>
          </p:cNvPr>
          <p:cNvPicPr>
            <a:picLocks noChangeAspect="1"/>
          </p:cNvPicPr>
          <p:nvPr/>
        </p:nvPicPr>
        <p:blipFill>
          <a:blip r:embed="rId3"/>
          <a:stretch>
            <a:fillRect/>
          </a:stretch>
        </p:blipFill>
        <p:spPr>
          <a:xfrm>
            <a:off x="6573520" y="1713706"/>
            <a:ext cx="5211112" cy="4451598"/>
          </a:xfrm>
          <a:prstGeom prst="rect">
            <a:avLst/>
          </a:prstGeom>
        </p:spPr>
      </p:pic>
      <p:sp>
        <p:nvSpPr>
          <p:cNvPr id="12" name="Textfeld 11">
            <a:extLst>
              <a:ext uri="{FF2B5EF4-FFF2-40B4-BE49-F238E27FC236}">
                <a16:creationId xmlns:a16="http://schemas.microsoft.com/office/drawing/2014/main" id="{B4C6E72A-8A02-E667-6056-943DC4EA0784}"/>
              </a:ext>
            </a:extLst>
          </p:cNvPr>
          <p:cNvSpPr txBox="1"/>
          <p:nvPr/>
        </p:nvSpPr>
        <p:spPr>
          <a:xfrm>
            <a:off x="390252" y="5013176"/>
            <a:ext cx="6183267" cy="1169551"/>
          </a:xfrm>
          <a:prstGeom prst="rect">
            <a:avLst/>
          </a:prstGeom>
          <a:noFill/>
          <a:ln w="22225">
            <a:noFill/>
          </a:ln>
        </p:spPr>
        <p:txBody>
          <a:bodyPr wrap="square">
            <a:spAutoFit/>
          </a:bodyPr>
          <a:lstStyle/>
          <a:p>
            <a:r>
              <a:rPr lang="de-AT" sz="1400" b="1"/>
              <a:t>Fatih Birol (Direktor IEA):</a:t>
            </a:r>
          </a:p>
          <a:p>
            <a:br>
              <a:rPr lang="de-AT" sz="1400"/>
            </a:br>
            <a:r>
              <a:rPr lang="de-AT" sz="1400" i="1"/>
              <a:t>„KI ist eines der wichtigsten Themen des Energiesektors – aber bislang verstehen weder Politiker noch Märkte, was die Technologie für weitreichende Auswirkungen haben wird.“</a:t>
            </a:r>
            <a:endParaRPr lang="de-AT" sz="1400"/>
          </a:p>
        </p:txBody>
      </p:sp>
      <p:sp>
        <p:nvSpPr>
          <p:cNvPr id="14" name="Textfeld 13">
            <a:extLst>
              <a:ext uri="{FF2B5EF4-FFF2-40B4-BE49-F238E27FC236}">
                <a16:creationId xmlns:a16="http://schemas.microsoft.com/office/drawing/2014/main" id="{626DCC36-E0CB-8D17-A007-247DBC08BB85}"/>
              </a:ext>
            </a:extLst>
          </p:cNvPr>
          <p:cNvSpPr txBox="1"/>
          <p:nvPr/>
        </p:nvSpPr>
        <p:spPr>
          <a:xfrm>
            <a:off x="390252" y="2708920"/>
            <a:ext cx="6096000" cy="954107"/>
          </a:xfrm>
          <a:prstGeom prst="rect">
            <a:avLst/>
          </a:prstGeom>
          <a:noFill/>
          <a:ln w="22225">
            <a:noFill/>
          </a:ln>
        </p:spPr>
        <p:txBody>
          <a:bodyPr wrap="square">
            <a:spAutoFit/>
          </a:bodyPr>
          <a:lstStyle/>
          <a:p>
            <a:r>
              <a:rPr lang="de-AT" sz="1400" b="1"/>
              <a:t>Elon Musk:</a:t>
            </a:r>
          </a:p>
          <a:p>
            <a:br>
              <a:rPr lang="de-AT" sz="1400"/>
            </a:br>
            <a:r>
              <a:rPr lang="de-AT" sz="1400" i="1"/>
              <a:t>„KI wird alles verändern – und sie wird enorme Mengen an Energie benötigen.“</a:t>
            </a:r>
            <a:endParaRPr lang="de-AT" sz="1400"/>
          </a:p>
        </p:txBody>
      </p:sp>
      <p:sp>
        <p:nvSpPr>
          <p:cNvPr id="16" name="Textfeld 15">
            <a:extLst>
              <a:ext uri="{FF2B5EF4-FFF2-40B4-BE49-F238E27FC236}">
                <a16:creationId xmlns:a16="http://schemas.microsoft.com/office/drawing/2014/main" id="{B644211A-A2F1-7512-6C51-1B0908C05A61}"/>
              </a:ext>
            </a:extLst>
          </p:cNvPr>
          <p:cNvSpPr txBox="1"/>
          <p:nvPr/>
        </p:nvSpPr>
        <p:spPr>
          <a:xfrm>
            <a:off x="390253" y="3861048"/>
            <a:ext cx="6096000" cy="954107"/>
          </a:xfrm>
          <a:prstGeom prst="rect">
            <a:avLst/>
          </a:prstGeom>
          <a:noFill/>
          <a:ln w="22225">
            <a:noFill/>
          </a:ln>
        </p:spPr>
        <p:txBody>
          <a:bodyPr wrap="square">
            <a:spAutoFit/>
          </a:bodyPr>
          <a:lstStyle/>
          <a:p>
            <a:r>
              <a:rPr lang="de-AT" sz="1400" b="1"/>
              <a:t>Demis </a:t>
            </a:r>
            <a:r>
              <a:rPr lang="de-AT" sz="1400" b="1" err="1"/>
              <a:t>Hassabis</a:t>
            </a:r>
            <a:r>
              <a:rPr lang="de-AT" sz="1400" b="1"/>
              <a:t> (CEO DeepMind):</a:t>
            </a:r>
          </a:p>
          <a:p>
            <a:br>
              <a:rPr lang="de-AT" sz="1400"/>
            </a:br>
            <a:r>
              <a:rPr lang="de-AT" sz="1400" i="1"/>
              <a:t>„Die Zukunft der KI hängt nicht nur von Algorithmen ab, sondern auch von der Energie, die sie antreibt.“</a:t>
            </a:r>
            <a:endParaRPr lang="de-AT" sz="1400"/>
          </a:p>
        </p:txBody>
      </p:sp>
      <p:sp>
        <p:nvSpPr>
          <p:cNvPr id="7" name="Textfeld 6">
            <a:extLst>
              <a:ext uri="{FF2B5EF4-FFF2-40B4-BE49-F238E27FC236}">
                <a16:creationId xmlns:a16="http://schemas.microsoft.com/office/drawing/2014/main" id="{1AFB3C97-2C2F-83F3-8D50-1CAEDF628CE9}"/>
              </a:ext>
            </a:extLst>
          </p:cNvPr>
          <p:cNvSpPr txBox="1"/>
          <p:nvPr/>
        </p:nvSpPr>
        <p:spPr>
          <a:xfrm>
            <a:off x="2147298" y="6320651"/>
            <a:ext cx="8441933" cy="276999"/>
          </a:xfrm>
          <a:prstGeom prst="rect">
            <a:avLst/>
          </a:prstGeom>
          <a:noFill/>
          <a:ln w="22225">
            <a:solidFill>
              <a:schemeClr val="bg1"/>
            </a:solidFill>
          </a:ln>
        </p:spPr>
        <p:txBody>
          <a:bodyPr wrap="square">
            <a:spAutoFit/>
          </a:bodyPr>
          <a:lstStyle/>
          <a:p>
            <a:r>
              <a:rPr lang="de-AT" sz="1200" dirty="0">
                <a:solidFill>
                  <a:schemeClr val="tx1"/>
                </a:solidFill>
                <a:effectLst/>
                <a:latin typeface="+mn-lt"/>
              </a:rPr>
              <a:t>Die hier angeführten Unternehmen sind beispielhaft ausgewählt worden und stellen keine Anlageempfehlung dar.</a:t>
            </a:r>
            <a:endParaRPr lang="de-AT" sz="1200" dirty="0"/>
          </a:p>
        </p:txBody>
      </p:sp>
    </p:spTree>
    <p:extLst>
      <p:ext uri="{BB962C8B-B14F-4D97-AF65-F5344CB8AC3E}">
        <p14:creationId xmlns:p14="http://schemas.microsoft.com/office/powerpoint/2010/main" val="3565775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5D61E2-D0A4-4BAE-4100-F842FF303FAD}"/>
              </a:ext>
            </a:extLst>
          </p:cNvPr>
          <p:cNvSpPr>
            <a:spLocks noGrp="1"/>
          </p:cNvSpPr>
          <p:nvPr>
            <p:ph type="title"/>
          </p:nvPr>
        </p:nvSpPr>
        <p:spPr/>
        <p:txBody>
          <a:bodyPr/>
          <a:lstStyle/>
          <a:p>
            <a:r>
              <a:rPr lang="de-AT"/>
              <a:t>Netzinvestitionen ziehen rapide an</a:t>
            </a:r>
          </a:p>
        </p:txBody>
      </p:sp>
      <p:sp>
        <p:nvSpPr>
          <p:cNvPr id="4" name="Foliennummernplatzhalter 3">
            <a:extLst>
              <a:ext uri="{FF2B5EF4-FFF2-40B4-BE49-F238E27FC236}">
                <a16:creationId xmlns:a16="http://schemas.microsoft.com/office/drawing/2014/main" id="{5D11B9B5-7BCB-1DFF-940F-5015174353C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BE0597C-028E-473F-BF50-BBB8B8A24EC3}" type="slidenum">
              <a:rPr kumimoji="0" lang="en-GB" sz="700" b="0" i="0" u="none" strike="noStrike" kern="1200" cap="none" spc="0" normalizeH="0" baseline="0" noProof="0" smtClean="0">
                <a:ln>
                  <a:noFill/>
                </a:ln>
                <a:solidFill>
                  <a:srgbClr val="303030"/>
                </a:solidFill>
                <a:effectLst/>
                <a:uLnTx/>
                <a:uFillTx/>
                <a:latin typeface="Inter Light"/>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700" b="0" i="0" u="none" strike="noStrike" kern="1200" cap="none" spc="0" normalizeH="0" baseline="0" noProof="0">
              <a:ln>
                <a:noFill/>
              </a:ln>
              <a:solidFill>
                <a:srgbClr val="303030"/>
              </a:solidFill>
              <a:effectLst/>
              <a:uLnTx/>
              <a:uFillTx/>
              <a:latin typeface="Inter Light"/>
              <a:ea typeface="+mn-ea"/>
              <a:cs typeface="Arial" panose="020B0604020202020204" pitchFamily="34" charset="0"/>
            </a:endParaRPr>
          </a:p>
        </p:txBody>
      </p:sp>
      <p:pic>
        <p:nvPicPr>
          <p:cNvPr id="7" name="Grafik 6">
            <a:extLst>
              <a:ext uri="{FF2B5EF4-FFF2-40B4-BE49-F238E27FC236}">
                <a16:creationId xmlns:a16="http://schemas.microsoft.com/office/drawing/2014/main" id="{49D6D8A6-FA63-2FF7-CE40-014ED8B58239}"/>
              </a:ext>
            </a:extLst>
          </p:cNvPr>
          <p:cNvPicPr>
            <a:picLocks noChangeAspect="1"/>
          </p:cNvPicPr>
          <p:nvPr/>
        </p:nvPicPr>
        <p:blipFill>
          <a:blip r:embed="rId2"/>
          <a:stretch>
            <a:fillRect/>
          </a:stretch>
        </p:blipFill>
        <p:spPr>
          <a:xfrm>
            <a:off x="925078" y="1376363"/>
            <a:ext cx="10138978" cy="4691169"/>
          </a:xfrm>
          <a:prstGeom prst="rect">
            <a:avLst/>
          </a:prstGeom>
        </p:spPr>
      </p:pic>
      <p:sp>
        <p:nvSpPr>
          <p:cNvPr id="9" name="Textfeld 8">
            <a:extLst>
              <a:ext uri="{FF2B5EF4-FFF2-40B4-BE49-F238E27FC236}">
                <a16:creationId xmlns:a16="http://schemas.microsoft.com/office/drawing/2014/main" id="{A6CDAFB1-D718-5F89-27B5-E29C1645B277}"/>
              </a:ext>
            </a:extLst>
          </p:cNvPr>
          <p:cNvSpPr txBox="1"/>
          <p:nvPr/>
        </p:nvSpPr>
        <p:spPr>
          <a:xfrm>
            <a:off x="407368" y="6215670"/>
            <a:ext cx="11160000" cy="138499"/>
          </a:xfrm>
          <a:prstGeom prst="rect">
            <a:avLst/>
          </a:prstGeom>
          <a:solidFill>
            <a:schemeClr val="bg1"/>
          </a:solidFill>
        </p:spPr>
        <p:txBody>
          <a:bodyPr wrap="square" lIns="0" tIns="0" rIns="0" bIns="0" rtlCol="0" anchor="b">
            <a:spAutoFit/>
          </a:bodyPr>
          <a:lstStyle>
            <a:defPPr>
              <a:defRPr lang="en-US"/>
            </a:defPPr>
            <a:lvl1pPr defTabSz="441569">
              <a:defRPr sz="900">
                <a:solidFill>
                  <a:prstClr val="black"/>
                </a:solidFill>
                <a:latin typeface="Inter" panose="02000503000000020004" pitchFamily="2" charset="0"/>
              </a:defRPr>
            </a:lvl1pPr>
          </a:lstStyle>
          <a:p>
            <a:pPr marL="0" marR="0" lvl="0" indent="0" algn="l" defTabSz="441569"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rPr>
              <a:t>Quelle: Company </a:t>
            </a:r>
            <a:r>
              <a:rPr kumimoji="0" lang="de-DE" sz="900" b="0" i="0" u="none" strike="noStrike" kern="1200" cap="none" spc="0" normalizeH="0" baseline="0" noProof="0" dirty="0" err="1">
                <a:ln>
                  <a:noFill/>
                </a:ln>
                <a:solidFill>
                  <a:prstClr val="black"/>
                </a:solidFill>
                <a:effectLst/>
                <a:uLnTx/>
                <a:uFillTx/>
                <a:latin typeface="Inter" panose="02000503000000020004" pitchFamily="2" charset="0"/>
                <a:ea typeface="+mn-ea"/>
                <a:cs typeface="+mn-cs"/>
              </a:rPr>
              <a:t>data</a:t>
            </a:r>
            <a:r>
              <a:rPr kumimoji="0" 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rPr>
              <a:t>, Pfisterer</a:t>
            </a:r>
          </a:p>
        </p:txBody>
      </p:sp>
      <p:sp>
        <p:nvSpPr>
          <p:cNvPr id="6" name="Textplatzhalter 5">
            <a:extLst>
              <a:ext uri="{FF2B5EF4-FFF2-40B4-BE49-F238E27FC236}">
                <a16:creationId xmlns:a16="http://schemas.microsoft.com/office/drawing/2014/main" id="{B56B7AA2-4F45-843F-E908-D8A3F92B8BD6}"/>
              </a:ext>
            </a:extLst>
          </p:cNvPr>
          <p:cNvSpPr>
            <a:spLocks noGrp="1"/>
          </p:cNvSpPr>
          <p:nvPr>
            <p:ph type="body" sz="quarter" idx="15"/>
          </p:nvPr>
        </p:nvSpPr>
        <p:spPr/>
        <p:txBody>
          <a:bodyPr/>
          <a:lstStyle/>
          <a:p>
            <a:endParaRPr lang="de-AT"/>
          </a:p>
        </p:txBody>
      </p:sp>
      <p:sp>
        <p:nvSpPr>
          <p:cNvPr id="5" name="Textfeld 4">
            <a:extLst>
              <a:ext uri="{FF2B5EF4-FFF2-40B4-BE49-F238E27FC236}">
                <a16:creationId xmlns:a16="http://schemas.microsoft.com/office/drawing/2014/main" id="{545927D0-6DC7-FD49-0424-EB253FF58782}"/>
              </a:ext>
            </a:extLst>
          </p:cNvPr>
          <p:cNvSpPr txBox="1"/>
          <p:nvPr/>
        </p:nvSpPr>
        <p:spPr>
          <a:xfrm>
            <a:off x="2147298" y="6320651"/>
            <a:ext cx="8441933" cy="276999"/>
          </a:xfrm>
          <a:prstGeom prst="rect">
            <a:avLst/>
          </a:prstGeom>
          <a:noFill/>
          <a:ln w="22225">
            <a:solidFill>
              <a:schemeClr val="bg1"/>
            </a:solidFill>
          </a:ln>
        </p:spPr>
        <p:txBody>
          <a:bodyPr wrap="square">
            <a:spAutoFit/>
          </a:bodyPr>
          <a:lstStyle/>
          <a:p>
            <a:r>
              <a:rPr lang="de-AT" sz="1200" dirty="0">
                <a:solidFill>
                  <a:schemeClr val="tx1"/>
                </a:solidFill>
                <a:effectLst/>
                <a:latin typeface="+mn-lt"/>
              </a:rPr>
              <a:t>Die hier angeführten Unternehmen sind beispielhaft ausgewählt worden und stellen keine Anlageempfehlung dar.</a:t>
            </a:r>
            <a:endParaRPr lang="de-AT" sz="1200" dirty="0"/>
          </a:p>
        </p:txBody>
      </p:sp>
    </p:spTree>
    <p:extLst>
      <p:ext uri="{BB962C8B-B14F-4D97-AF65-F5344CB8AC3E}">
        <p14:creationId xmlns:p14="http://schemas.microsoft.com/office/powerpoint/2010/main" val="317155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5690A1-8E06-5D53-506D-C5F3A779BED1}"/>
              </a:ext>
            </a:extLst>
          </p:cNvPr>
          <p:cNvSpPr>
            <a:spLocks noGrp="1"/>
          </p:cNvSpPr>
          <p:nvPr>
            <p:ph type="title"/>
          </p:nvPr>
        </p:nvSpPr>
        <p:spPr/>
        <p:txBody>
          <a:bodyPr/>
          <a:lstStyle/>
          <a:p>
            <a:r>
              <a:rPr lang="de-AT" dirty="0"/>
              <a:t>Das Netz ist unterversorgt – Investitionen sind notwendig</a:t>
            </a:r>
          </a:p>
        </p:txBody>
      </p:sp>
      <p:sp>
        <p:nvSpPr>
          <p:cNvPr id="3" name="Foliennummernplatzhalter 2">
            <a:extLst>
              <a:ext uri="{FF2B5EF4-FFF2-40B4-BE49-F238E27FC236}">
                <a16:creationId xmlns:a16="http://schemas.microsoft.com/office/drawing/2014/main" id="{72DE4879-8FD2-628F-1C82-90EC2F7A31D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5F9927-066A-4E42-B902-7FE3DF2732F9}" type="slidenum">
              <a:rPr kumimoji="0" lang="de-DE" sz="700" b="0" i="0" u="none" strike="noStrike" kern="1200" cap="none" spc="0" normalizeH="0" baseline="0" noProof="0" smtClean="0">
                <a:ln>
                  <a:noFill/>
                </a:ln>
                <a:solidFill>
                  <a:srgbClr val="303030"/>
                </a:solidFill>
                <a:effectLst/>
                <a:uLnTx/>
                <a:uFillTx/>
                <a:latin typeface="Inter Light"/>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de-DE" sz="700" b="0" i="0" u="none" strike="noStrike" kern="1200" cap="none" spc="0" normalizeH="0" baseline="0" noProof="0">
              <a:ln>
                <a:noFill/>
              </a:ln>
              <a:solidFill>
                <a:srgbClr val="303030"/>
              </a:solidFill>
              <a:effectLst/>
              <a:uLnTx/>
              <a:uFillTx/>
              <a:latin typeface="Inter Light"/>
              <a:ea typeface="+mn-ea"/>
              <a:cs typeface="Arial" panose="020B0604020202020204" pitchFamily="34" charset="0"/>
            </a:endParaRPr>
          </a:p>
        </p:txBody>
      </p:sp>
      <p:pic>
        <p:nvPicPr>
          <p:cNvPr id="6" name="Grafik 5">
            <a:extLst>
              <a:ext uri="{FF2B5EF4-FFF2-40B4-BE49-F238E27FC236}">
                <a16:creationId xmlns:a16="http://schemas.microsoft.com/office/drawing/2014/main" id="{B1D35509-7EDC-5D73-BFF7-5B37D6B1C1B2}"/>
              </a:ext>
            </a:extLst>
          </p:cNvPr>
          <p:cNvPicPr>
            <a:picLocks noChangeAspect="1"/>
          </p:cNvPicPr>
          <p:nvPr/>
        </p:nvPicPr>
        <p:blipFill>
          <a:blip r:embed="rId3"/>
          <a:srcRect t="6045"/>
          <a:stretch>
            <a:fillRect/>
          </a:stretch>
        </p:blipFill>
        <p:spPr>
          <a:xfrm>
            <a:off x="5890273" y="1865375"/>
            <a:ext cx="5351223" cy="3778659"/>
          </a:xfrm>
          <a:prstGeom prst="rect">
            <a:avLst/>
          </a:prstGeom>
          <a:ln>
            <a:solidFill>
              <a:schemeClr val="tx1"/>
            </a:solidFill>
          </a:ln>
        </p:spPr>
      </p:pic>
      <p:pic>
        <p:nvPicPr>
          <p:cNvPr id="5" name="Grafik 4">
            <a:extLst>
              <a:ext uri="{FF2B5EF4-FFF2-40B4-BE49-F238E27FC236}">
                <a16:creationId xmlns:a16="http://schemas.microsoft.com/office/drawing/2014/main" id="{2B7A268E-756C-6FD8-E57C-D43DDC0C49A0}"/>
              </a:ext>
            </a:extLst>
          </p:cNvPr>
          <p:cNvPicPr>
            <a:picLocks noChangeAspect="1"/>
          </p:cNvPicPr>
          <p:nvPr/>
        </p:nvPicPr>
        <p:blipFill>
          <a:blip r:embed="rId4"/>
          <a:stretch>
            <a:fillRect/>
          </a:stretch>
        </p:blipFill>
        <p:spPr>
          <a:xfrm>
            <a:off x="657234" y="1867152"/>
            <a:ext cx="4649345" cy="3778659"/>
          </a:xfrm>
          <a:prstGeom prst="rect">
            <a:avLst/>
          </a:prstGeom>
          <a:ln>
            <a:solidFill>
              <a:schemeClr val="tx1"/>
            </a:solidFill>
          </a:ln>
        </p:spPr>
      </p:pic>
      <p:sp>
        <p:nvSpPr>
          <p:cNvPr id="9" name="Textfeld 8">
            <a:extLst>
              <a:ext uri="{FF2B5EF4-FFF2-40B4-BE49-F238E27FC236}">
                <a16:creationId xmlns:a16="http://schemas.microsoft.com/office/drawing/2014/main" id="{613F72E0-60F6-BBB8-341C-A6C97659C815}"/>
              </a:ext>
            </a:extLst>
          </p:cNvPr>
          <p:cNvSpPr txBox="1"/>
          <p:nvPr/>
        </p:nvSpPr>
        <p:spPr>
          <a:xfrm>
            <a:off x="407368" y="6215670"/>
            <a:ext cx="11160000" cy="138499"/>
          </a:xfrm>
          <a:prstGeom prst="rect">
            <a:avLst/>
          </a:prstGeom>
          <a:solidFill>
            <a:schemeClr val="bg1"/>
          </a:solidFill>
        </p:spPr>
        <p:txBody>
          <a:bodyPr wrap="square" lIns="0" tIns="0" rIns="0" bIns="0" rtlCol="0" anchor="b">
            <a:spAutoFit/>
          </a:bodyPr>
          <a:lstStyle>
            <a:defPPr>
              <a:defRPr lang="en-US"/>
            </a:defPPr>
            <a:lvl1pPr defTabSz="441569">
              <a:defRPr sz="900">
                <a:solidFill>
                  <a:prstClr val="black"/>
                </a:solidFill>
                <a:latin typeface="Inter" panose="02000503000000020004" pitchFamily="2" charset="0"/>
              </a:defRPr>
            </a:lvl1pPr>
          </a:lstStyle>
          <a:p>
            <a:pPr marL="0" marR="0" lvl="0" indent="0" algn="l" defTabSz="441569"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rPr>
              <a:t>Source: BNEF, RMI, Wood </a:t>
            </a:r>
            <a:r>
              <a:rPr kumimoji="0" lang="de-DE" sz="900" b="0" i="0" u="none" strike="noStrike" kern="1200" cap="none" spc="0" normalizeH="0" baseline="0" noProof="0" dirty="0" err="1">
                <a:ln>
                  <a:noFill/>
                </a:ln>
                <a:solidFill>
                  <a:prstClr val="black"/>
                </a:solidFill>
                <a:effectLst/>
                <a:uLnTx/>
                <a:uFillTx/>
                <a:latin typeface="Inter" panose="02000503000000020004" pitchFamily="2" charset="0"/>
                <a:ea typeface="+mn-ea"/>
                <a:cs typeface="+mn-cs"/>
              </a:rPr>
              <a:t>Macknezie</a:t>
            </a:r>
            <a:endParaRPr kumimoji="0" lang="de-DE" sz="900" b="0" i="0" u="none" strike="noStrike" kern="1200" cap="none" spc="0" normalizeH="0" baseline="0" noProof="0" dirty="0">
              <a:ln>
                <a:noFill/>
              </a:ln>
              <a:solidFill>
                <a:prstClr val="black"/>
              </a:solidFill>
              <a:effectLst/>
              <a:uLnTx/>
              <a:uFillTx/>
              <a:latin typeface="Inter" panose="02000503000000020004" pitchFamily="2" charset="0"/>
              <a:ea typeface="+mn-ea"/>
              <a:cs typeface="+mn-cs"/>
            </a:endParaRPr>
          </a:p>
        </p:txBody>
      </p:sp>
    </p:spTree>
    <p:extLst>
      <p:ext uri="{BB962C8B-B14F-4D97-AF65-F5344CB8AC3E}">
        <p14:creationId xmlns:p14="http://schemas.microsoft.com/office/powerpoint/2010/main" val="1717178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A1CB52-51A2-ADA3-BEA3-DC5DABE6080A}"/>
              </a:ext>
            </a:extLst>
          </p:cNvPr>
          <p:cNvSpPr>
            <a:spLocks noGrp="1"/>
          </p:cNvSpPr>
          <p:nvPr>
            <p:ph type="title"/>
          </p:nvPr>
        </p:nvSpPr>
        <p:spPr/>
        <p:txBody>
          <a:bodyPr/>
          <a:lstStyle/>
          <a:p>
            <a:r>
              <a:rPr lang="de-AT" dirty="0"/>
              <a:t>Europa ist gut aufgestellt für die Energiewende</a:t>
            </a:r>
          </a:p>
        </p:txBody>
      </p:sp>
      <p:sp>
        <p:nvSpPr>
          <p:cNvPr id="3" name="Foliennummernplatzhalter 2">
            <a:extLst>
              <a:ext uri="{FF2B5EF4-FFF2-40B4-BE49-F238E27FC236}">
                <a16:creationId xmlns:a16="http://schemas.microsoft.com/office/drawing/2014/main" id="{1A00F340-5666-F103-4FEE-3A86CB6D2CFB}"/>
              </a:ext>
            </a:extLst>
          </p:cNvPr>
          <p:cNvSpPr>
            <a:spLocks noGrp="1"/>
          </p:cNvSpPr>
          <p:nvPr>
            <p:ph type="sldNum" sz="quarter" idx="12"/>
          </p:nvPr>
        </p:nvSpPr>
        <p:spPr/>
        <p:txBody>
          <a:bodyPr/>
          <a:lstStyle/>
          <a:p>
            <a:fld id="{355F9927-066A-4E42-B902-7FE3DF2732F9}" type="slidenum">
              <a:rPr lang="de-DE" noProof="0" smtClean="0"/>
              <a:pPr/>
              <a:t>21</a:t>
            </a:fld>
            <a:endParaRPr lang="de-DE" noProof="0"/>
          </a:p>
        </p:txBody>
      </p:sp>
      <p:sp>
        <p:nvSpPr>
          <p:cNvPr id="4" name="Textplatzhalter 3">
            <a:extLst>
              <a:ext uri="{FF2B5EF4-FFF2-40B4-BE49-F238E27FC236}">
                <a16:creationId xmlns:a16="http://schemas.microsoft.com/office/drawing/2014/main" id="{580081C8-061E-72D8-F9D7-01D04D8F7812}"/>
              </a:ext>
            </a:extLst>
          </p:cNvPr>
          <p:cNvSpPr>
            <a:spLocks noGrp="1"/>
          </p:cNvSpPr>
          <p:nvPr>
            <p:ph type="body" sz="quarter" idx="13"/>
          </p:nvPr>
        </p:nvSpPr>
        <p:spPr/>
        <p:txBody>
          <a:bodyPr/>
          <a:lstStyle/>
          <a:p>
            <a:endParaRPr lang="de-AT" dirty="0"/>
          </a:p>
        </p:txBody>
      </p:sp>
      <p:sp>
        <p:nvSpPr>
          <p:cNvPr id="6" name="Textfeld 5">
            <a:extLst>
              <a:ext uri="{FF2B5EF4-FFF2-40B4-BE49-F238E27FC236}">
                <a16:creationId xmlns:a16="http://schemas.microsoft.com/office/drawing/2014/main" id="{77967B3A-CB1E-8432-BCCB-76C4E40BACC2}"/>
              </a:ext>
            </a:extLst>
          </p:cNvPr>
          <p:cNvSpPr txBox="1"/>
          <p:nvPr/>
        </p:nvSpPr>
        <p:spPr>
          <a:xfrm>
            <a:off x="434061" y="2641013"/>
            <a:ext cx="2649621" cy="3185487"/>
          </a:xfrm>
          <a:prstGeom prst="rect">
            <a:avLst/>
          </a:prstGeom>
          <a:noFill/>
          <a:ln w="22225">
            <a:solidFill>
              <a:schemeClr val="bg1"/>
            </a:solidFill>
          </a:ln>
        </p:spPr>
        <p:txBody>
          <a:bodyPr wrap="square">
            <a:spAutoFit/>
          </a:bodyPr>
          <a:lstStyle/>
          <a:p>
            <a:pPr algn="ctr"/>
            <a:r>
              <a:rPr lang="de-AT" sz="1600" b="1" dirty="0"/>
              <a:t>45 Mrd. € </a:t>
            </a:r>
          </a:p>
          <a:p>
            <a:pPr algn="ctr"/>
            <a:endParaRPr lang="de-AT" sz="1600" b="1" dirty="0"/>
          </a:p>
          <a:p>
            <a:pPr algn="ctr"/>
            <a:r>
              <a:rPr lang="de-AT" sz="1300" dirty="0"/>
              <a:t>Auftragsbestand </a:t>
            </a:r>
            <a:r>
              <a:rPr lang="de-AT" sz="1300" dirty="0" err="1"/>
              <a:t>Grid</a:t>
            </a:r>
            <a:r>
              <a:rPr lang="de-AT" sz="1300" dirty="0"/>
              <a:t>-Technologies, Q1 GJ 2026</a:t>
            </a:r>
          </a:p>
          <a:p>
            <a:endParaRPr lang="de-AT" sz="1300" dirty="0"/>
          </a:p>
          <a:p>
            <a:pPr algn="ctr"/>
            <a:br>
              <a:rPr lang="de-AT" sz="1300" dirty="0"/>
            </a:br>
            <a:r>
              <a:rPr lang="de-AT" sz="1300" dirty="0"/>
              <a:t>Nach Unternehmensangaben stammt weltweit rund </a:t>
            </a:r>
            <a:r>
              <a:rPr lang="de-AT" sz="1300" b="1" dirty="0"/>
              <a:t>jeder fünfte Leistungstransformator</a:t>
            </a:r>
            <a:r>
              <a:rPr lang="de-AT" sz="1300" dirty="0"/>
              <a:t> aus Siemens-Energy-Werken; zudem basieren rund </a:t>
            </a:r>
            <a:r>
              <a:rPr lang="de-AT" sz="1300" b="1" dirty="0"/>
              <a:t>30 % der weltweit installierten Hochspannungs-Systeme</a:t>
            </a:r>
            <a:r>
              <a:rPr lang="de-AT" sz="1300" dirty="0"/>
              <a:t> auf Technologie von Siemens Energy.</a:t>
            </a:r>
          </a:p>
        </p:txBody>
      </p:sp>
      <p:sp>
        <p:nvSpPr>
          <p:cNvPr id="7" name="Textfeld 6">
            <a:extLst>
              <a:ext uri="{FF2B5EF4-FFF2-40B4-BE49-F238E27FC236}">
                <a16:creationId xmlns:a16="http://schemas.microsoft.com/office/drawing/2014/main" id="{A8739D3E-D984-9DAF-AAB3-086FF203A661}"/>
              </a:ext>
            </a:extLst>
          </p:cNvPr>
          <p:cNvSpPr txBox="1"/>
          <p:nvPr/>
        </p:nvSpPr>
        <p:spPr>
          <a:xfrm>
            <a:off x="5739897" y="2906162"/>
            <a:ext cx="0" cy="0"/>
          </a:xfrm>
          <a:prstGeom prst="rect">
            <a:avLst/>
          </a:prstGeom>
          <a:noFill/>
          <a:ln w="22225">
            <a:solidFill>
              <a:schemeClr val="accent6"/>
            </a:solidFill>
          </a:ln>
        </p:spPr>
        <p:txBody>
          <a:bodyPr wrap="none" lIns="216000" tIns="288000" rIns="216000" bIns="288000" rtlCol="0">
            <a:noAutofit/>
          </a:bodyPr>
          <a:lstStyle/>
          <a:p>
            <a:pPr algn="l"/>
            <a:endParaRPr lang="de-AT" b="0" dirty="0">
              <a:latin typeface="+mj-lt"/>
            </a:endParaRPr>
          </a:p>
        </p:txBody>
      </p:sp>
      <p:sp>
        <p:nvSpPr>
          <p:cNvPr id="9" name="Textfeld 8">
            <a:extLst>
              <a:ext uri="{FF2B5EF4-FFF2-40B4-BE49-F238E27FC236}">
                <a16:creationId xmlns:a16="http://schemas.microsoft.com/office/drawing/2014/main" id="{B1D0A13D-9B20-C69B-D38F-298E59AA355A}"/>
              </a:ext>
            </a:extLst>
          </p:cNvPr>
          <p:cNvSpPr txBox="1"/>
          <p:nvPr/>
        </p:nvSpPr>
        <p:spPr>
          <a:xfrm>
            <a:off x="3336009" y="2641013"/>
            <a:ext cx="2618724" cy="3139321"/>
          </a:xfrm>
          <a:prstGeom prst="rect">
            <a:avLst/>
          </a:prstGeom>
          <a:noFill/>
          <a:ln w="22225">
            <a:solidFill>
              <a:schemeClr val="bg1"/>
            </a:solidFill>
          </a:ln>
        </p:spPr>
        <p:txBody>
          <a:bodyPr wrap="square">
            <a:spAutoFit/>
          </a:bodyPr>
          <a:lstStyle/>
          <a:p>
            <a:pPr algn="ctr"/>
            <a:r>
              <a:rPr lang="de-AT" sz="1600" b="1" dirty="0"/>
              <a:t>~17 Mrd. €</a:t>
            </a:r>
          </a:p>
          <a:p>
            <a:pPr algn="ctr"/>
            <a:endParaRPr lang="de-AT" sz="1300" dirty="0"/>
          </a:p>
          <a:p>
            <a:pPr algn="ctr"/>
            <a:r>
              <a:rPr lang="de-AT" sz="1300" dirty="0"/>
              <a:t>Auftragsbestand im Segment Transmission, Q1 2026</a:t>
            </a:r>
          </a:p>
          <a:p>
            <a:endParaRPr lang="de-AT" sz="1300" dirty="0"/>
          </a:p>
          <a:p>
            <a:pPr algn="ctr"/>
            <a:br>
              <a:rPr lang="de-AT" sz="1300" dirty="0"/>
            </a:br>
            <a:r>
              <a:rPr lang="de-AT" sz="1300" dirty="0"/>
              <a:t>Zusätzlich wurden Projekte im Umfang von rund </a:t>
            </a:r>
            <a:r>
              <a:rPr lang="de-AT" sz="1300" b="1" dirty="0"/>
              <a:t>2 Mrd. €</a:t>
            </a:r>
            <a:r>
              <a:rPr lang="de-AT" sz="1300" dirty="0"/>
              <a:t> bereits vergeben, sind aber noch nicht im Auftragsbestand enthalten. Starke Positionierung bei </a:t>
            </a:r>
            <a:r>
              <a:rPr lang="de-AT" sz="1300" b="1" dirty="0"/>
              <a:t>Unterseekabeln und Hochspannungs-Verbindungen</a:t>
            </a:r>
            <a:r>
              <a:rPr lang="de-AT" sz="1300" dirty="0"/>
              <a:t>.</a:t>
            </a:r>
          </a:p>
        </p:txBody>
      </p:sp>
      <p:sp>
        <p:nvSpPr>
          <p:cNvPr id="11" name="Textfeld 10">
            <a:extLst>
              <a:ext uri="{FF2B5EF4-FFF2-40B4-BE49-F238E27FC236}">
                <a16:creationId xmlns:a16="http://schemas.microsoft.com/office/drawing/2014/main" id="{2A0BA6B9-3D2F-52FA-13DB-B6D5189C9DB7}"/>
              </a:ext>
            </a:extLst>
          </p:cNvPr>
          <p:cNvSpPr txBox="1"/>
          <p:nvPr/>
        </p:nvSpPr>
        <p:spPr>
          <a:xfrm>
            <a:off x="6235485" y="2641013"/>
            <a:ext cx="2630641" cy="3139321"/>
          </a:xfrm>
          <a:prstGeom prst="rect">
            <a:avLst/>
          </a:prstGeom>
          <a:noFill/>
          <a:ln w="22225">
            <a:solidFill>
              <a:schemeClr val="bg1"/>
            </a:solidFill>
          </a:ln>
        </p:spPr>
        <p:txBody>
          <a:bodyPr wrap="square">
            <a:spAutoFit/>
          </a:bodyPr>
          <a:lstStyle/>
          <a:p>
            <a:pPr algn="ctr"/>
            <a:r>
              <a:rPr lang="de-AT" sz="1600" b="1" dirty="0"/>
              <a:t>+18 %</a:t>
            </a:r>
            <a:br>
              <a:rPr lang="de-AT" sz="1300" dirty="0"/>
            </a:br>
            <a:endParaRPr lang="de-AT" sz="1300" dirty="0"/>
          </a:p>
          <a:p>
            <a:pPr algn="ctr"/>
            <a:r>
              <a:rPr lang="de-AT" sz="1300" dirty="0"/>
              <a:t>Organisches Wachstum im Bereich Energy Management, Q2 2026</a:t>
            </a:r>
          </a:p>
          <a:p>
            <a:endParaRPr lang="de-AT" sz="1300" dirty="0"/>
          </a:p>
          <a:p>
            <a:pPr algn="ctr"/>
            <a:r>
              <a:rPr lang="de-AT" sz="1300" b="1" dirty="0"/>
              <a:t>Rechenzentren waren der wichtigste Nachfragetreiber</a:t>
            </a:r>
            <a:r>
              <a:rPr lang="de-AT" sz="1300" dirty="0"/>
              <a:t>; der Konzernumsatz erreichte im ersten Halbjahr mit </a:t>
            </a:r>
            <a:r>
              <a:rPr lang="de-AT" sz="1300" b="1" dirty="0"/>
              <a:t>21,2 Mrd. €</a:t>
            </a:r>
            <a:r>
              <a:rPr lang="de-AT" sz="1300" dirty="0"/>
              <a:t> einen neuen Rekordwert. Schneider Electric ist weltweit führend bei Energiemanagement und Automatisierung</a:t>
            </a:r>
          </a:p>
        </p:txBody>
      </p:sp>
      <p:sp>
        <p:nvSpPr>
          <p:cNvPr id="13" name="Textfeld 12">
            <a:extLst>
              <a:ext uri="{FF2B5EF4-FFF2-40B4-BE49-F238E27FC236}">
                <a16:creationId xmlns:a16="http://schemas.microsoft.com/office/drawing/2014/main" id="{20F98872-90B7-60EA-F897-1171AF20F745}"/>
              </a:ext>
            </a:extLst>
          </p:cNvPr>
          <p:cNvSpPr txBox="1"/>
          <p:nvPr/>
        </p:nvSpPr>
        <p:spPr>
          <a:xfrm>
            <a:off x="9109775" y="2641013"/>
            <a:ext cx="2648164" cy="3139321"/>
          </a:xfrm>
          <a:prstGeom prst="rect">
            <a:avLst/>
          </a:prstGeom>
          <a:noFill/>
          <a:ln w="22225">
            <a:solidFill>
              <a:schemeClr val="bg1"/>
            </a:solidFill>
          </a:ln>
        </p:spPr>
        <p:txBody>
          <a:bodyPr wrap="square">
            <a:spAutoFit/>
          </a:bodyPr>
          <a:lstStyle/>
          <a:p>
            <a:pPr algn="ctr"/>
            <a:r>
              <a:rPr lang="de-AT" sz="1600" b="1" dirty="0"/>
              <a:t>200 Mio. $</a:t>
            </a:r>
            <a:br>
              <a:rPr lang="de-AT" sz="1300" dirty="0"/>
            </a:br>
            <a:endParaRPr lang="de-AT" sz="1300" dirty="0"/>
          </a:p>
          <a:p>
            <a:pPr algn="ctr"/>
            <a:r>
              <a:rPr lang="de-AT" sz="1300" dirty="0"/>
              <a:t>Investitionen in Europa zur Beschleunigung des Netzausbaus.</a:t>
            </a:r>
            <a:br>
              <a:rPr lang="de-AT" sz="1300" dirty="0"/>
            </a:br>
            <a:endParaRPr lang="de-AT" sz="1300" dirty="0"/>
          </a:p>
          <a:p>
            <a:pPr algn="ctr"/>
            <a:r>
              <a:rPr lang="de-AT" sz="1300" dirty="0"/>
              <a:t>ABB ist ein </a:t>
            </a:r>
            <a:r>
              <a:rPr lang="de-AT" sz="1300" b="1" dirty="0"/>
              <a:t>weltweit führender Anbieter von Elektrifizierungs- und Automatisierungstechnik </a:t>
            </a:r>
            <a:r>
              <a:rPr lang="de-AT" sz="1300" dirty="0"/>
              <a:t>und profitiert vom </a:t>
            </a:r>
            <a:r>
              <a:rPr lang="de-AT" sz="1300" b="1" dirty="0"/>
              <a:t>Ausbau von Stromnetzen</a:t>
            </a:r>
            <a:r>
              <a:rPr lang="de-AT" sz="1300" dirty="0"/>
              <a:t>, Rechenzentren und industrieller Elektrifizierung sowie der Nachfrage nach </a:t>
            </a:r>
            <a:r>
              <a:rPr lang="de-AT" sz="1300" b="1" dirty="0"/>
              <a:t>effizienter Stromverteilung.</a:t>
            </a:r>
          </a:p>
        </p:txBody>
      </p:sp>
      <p:sp>
        <p:nvSpPr>
          <p:cNvPr id="15" name="Textfeld 14">
            <a:extLst>
              <a:ext uri="{FF2B5EF4-FFF2-40B4-BE49-F238E27FC236}">
                <a16:creationId xmlns:a16="http://schemas.microsoft.com/office/drawing/2014/main" id="{AB5C8039-2C0B-4F95-8625-E4716E2CD86F}"/>
              </a:ext>
            </a:extLst>
          </p:cNvPr>
          <p:cNvSpPr txBox="1"/>
          <p:nvPr/>
        </p:nvSpPr>
        <p:spPr>
          <a:xfrm>
            <a:off x="6223648" y="1288094"/>
            <a:ext cx="2630641" cy="523220"/>
          </a:xfrm>
          <a:prstGeom prst="rect">
            <a:avLst/>
          </a:prstGeom>
          <a:noFill/>
          <a:ln w="22225">
            <a:solidFill>
              <a:schemeClr val="bg1"/>
            </a:solidFill>
          </a:ln>
        </p:spPr>
        <p:txBody>
          <a:bodyPr wrap="square">
            <a:spAutoFit/>
          </a:bodyPr>
          <a:lstStyle/>
          <a:p>
            <a:pPr algn="ctr">
              <a:buNone/>
            </a:pPr>
            <a:r>
              <a:rPr lang="de-AT" sz="1400" b="1" dirty="0"/>
              <a:t>Integriertes Energiemanagement</a:t>
            </a:r>
          </a:p>
        </p:txBody>
      </p:sp>
      <p:sp>
        <p:nvSpPr>
          <p:cNvPr id="16" name="Textfeld 15">
            <a:extLst>
              <a:ext uri="{FF2B5EF4-FFF2-40B4-BE49-F238E27FC236}">
                <a16:creationId xmlns:a16="http://schemas.microsoft.com/office/drawing/2014/main" id="{2AE7E521-F36C-5AD0-2024-05B04F70DA99}"/>
              </a:ext>
            </a:extLst>
          </p:cNvPr>
          <p:cNvSpPr txBox="1"/>
          <p:nvPr/>
        </p:nvSpPr>
        <p:spPr>
          <a:xfrm>
            <a:off x="3297578" y="1288094"/>
            <a:ext cx="2673744" cy="523220"/>
          </a:xfrm>
          <a:prstGeom prst="rect">
            <a:avLst/>
          </a:prstGeom>
          <a:noFill/>
          <a:ln w="22225">
            <a:solidFill>
              <a:schemeClr val="bg1"/>
            </a:solidFill>
          </a:ln>
        </p:spPr>
        <p:txBody>
          <a:bodyPr wrap="square">
            <a:spAutoFit/>
          </a:bodyPr>
          <a:lstStyle/>
          <a:p>
            <a:pPr algn="ctr">
              <a:buNone/>
            </a:pPr>
            <a:r>
              <a:rPr lang="de-AT" sz="1400" b="1" dirty="0"/>
              <a:t>Hochspannungskabel &amp; </a:t>
            </a:r>
            <a:r>
              <a:rPr lang="de-AT" sz="1400" b="1" dirty="0" err="1"/>
              <a:t>Interkonnektoren</a:t>
            </a:r>
            <a:endParaRPr lang="de-AT" sz="1400" b="1" dirty="0"/>
          </a:p>
        </p:txBody>
      </p:sp>
      <p:sp>
        <p:nvSpPr>
          <p:cNvPr id="18" name="Textfeld 17">
            <a:extLst>
              <a:ext uri="{FF2B5EF4-FFF2-40B4-BE49-F238E27FC236}">
                <a16:creationId xmlns:a16="http://schemas.microsoft.com/office/drawing/2014/main" id="{1327FE8D-290E-67F6-A24B-215F1FA7E141}"/>
              </a:ext>
            </a:extLst>
          </p:cNvPr>
          <p:cNvSpPr txBox="1"/>
          <p:nvPr/>
        </p:nvSpPr>
        <p:spPr>
          <a:xfrm>
            <a:off x="434061" y="1288094"/>
            <a:ext cx="2611190" cy="523220"/>
          </a:xfrm>
          <a:prstGeom prst="rect">
            <a:avLst/>
          </a:prstGeom>
          <a:noFill/>
          <a:ln w="22225">
            <a:solidFill>
              <a:schemeClr val="bg1"/>
            </a:solidFill>
          </a:ln>
        </p:spPr>
        <p:txBody>
          <a:bodyPr wrap="square">
            <a:spAutoFit/>
          </a:bodyPr>
          <a:lstStyle/>
          <a:p>
            <a:pPr algn="ctr">
              <a:buNone/>
            </a:pPr>
            <a:r>
              <a:rPr lang="de-AT" sz="1400" b="1" dirty="0"/>
              <a:t>Netztechnik &amp; Transformatoren</a:t>
            </a:r>
          </a:p>
        </p:txBody>
      </p:sp>
      <p:sp>
        <p:nvSpPr>
          <p:cNvPr id="20" name="Textfeld 19">
            <a:extLst>
              <a:ext uri="{FF2B5EF4-FFF2-40B4-BE49-F238E27FC236}">
                <a16:creationId xmlns:a16="http://schemas.microsoft.com/office/drawing/2014/main" id="{6F67E8CA-52BA-A7F2-14D4-04296C5E5CED}"/>
              </a:ext>
            </a:extLst>
          </p:cNvPr>
          <p:cNvSpPr txBox="1"/>
          <p:nvPr/>
        </p:nvSpPr>
        <p:spPr>
          <a:xfrm>
            <a:off x="9156934" y="1288094"/>
            <a:ext cx="2545019" cy="523220"/>
          </a:xfrm>
          <a:prstGeom prst="rect">
            <a:avLst/>
          </a:prstGeom>
          <a:noFill/>
          <a:ln w="22225">
            <a:solidFill>
              <a:schemeClr val="bg1"/>
            </a:solidFill>
          </a:ln>
        </p:spPr>
        <p:txBody>
          <a:bodyPr wrap="square">
            <a:spAutoFit/>
          </a:bodyPr>
          <a:lstStyle/>
          <a:p>
            <a:pPr algn="ctr">
              <a:buNone/>
            </a:pPr>
            <a:r>
              <a:rPr lang="de-AT" sz="1400" b="1" dirty="0"/>
              <a:t>Elektrifizierung &amp; Strominfrastruktur</a:t>
            </a:r>
          </a:p>
        </p:txBody>
      </p:sp>
      <p:pic>
        <p:nvPicPr>
          <p:cNvPr id="21" name="Grafik 20" descr="Datei:ABB logo.svg – Wikipedia">
            <a:extLst>
              <a:ext uri="{FF2B5EF4-FFF2-40B4-BE49-F238E27FC236}">
                <a16:creationId xmlns:a16="http://schemas.microsoft.com/office/drawing/2014/main" id="{98AF740B-34C3-2CAC-5C38-E595D135966D}"/>
              </a:ext>
            </a:extLst>
          </p:cNvPr>
          <p:cNvPicPr>
            <a:picLocks noChangeAspect="1"/>
          </p:cNvPicPr>
          <p:nvPr/>
        </p:nvPicPr>
        <p:blipFill>
          <a:blip r:embed="rId2"/>
          <a:stretch>
            <a:fillRect/>
          </a:stretch>
        </p:blipFill>
        <p:spPr>
          <a:xfrm>
            <a:off x="9800995" y="1966035"/>
            <a:ext cx="1205239" cy="480053"/>
          </a:xfrm>
          <a:prstGeom prst="rect">
            <a:avLst/>
          </a:prstGeom>
        </p:spPr>
      </p:pic>
      <p:pic>
        <p:nvPicPr>
          <p:cNvPr id="23" name="Grafik 22">
            <a:extLst>
              <a:ext uri="{FF2B5EF4-FFF2-40B4-BE49-F238E27FC236}">
                <a16:creationId xmlns:a16="http://schemas.microsoft.com/office/drawing/2014/main" id="{EF088E28-BC8A-AB28-61D3-3C394FFD74C2}"/>
              </a:ext>
            </a:extLst>
          </p:cNvPr>
          <p:cNvPicPr>
            <a:picLocks noChangeAspect="1"/>
          </p:cNvPicPr>
          <p:nvPr/>
        </p:nvPicPr>
        <p:blipFill>
          <a:blip r:embed="rId3"/>
          <a:stretch>
            <a:fillRect/>
          </a:stretch>
        </p:blipFill>
        <p:spPr>
          <a:xfrm>
            <a:off x="6742627" y="1724483"/>
            <a:ext cx="1677405" cy="1118270"/>
          </a:xfrm>
          <a:prstGeom prst="rect">
            <a:avLst/>
          </a:prstGeom>
        </p:spPr>
      </p:pic>
      <p:pic>
        <p:nvPicPr>
          <p:cNvPr id="24" name="Grafik 23" descr="Prysmian Logo - CTC Global">
            <a:extLst>
              <a:ext uri="{FF2B5EF4-FFF2-40B4-BE49-F238E27FC236}">
                <a16:creationId xmlns:a16="http://schemas.microsoft.com/office/drawing/2014/main" id="{5AA0C3AB-B318-4D93-CEF0-56C4C9A7D2D7}"/>
              </a:ext>
            </a:extLst>
          </p:cNvPr>
          <p:cNvPicPr>
            <a:picLocks noChangeAspect="1"/>
          </p:cNvPicPr>
          <p:nvPr/>
        </p:nvPicPr>
        <p:blipFill>
          <a:blip r:embed="rId4"/>
          <a:stretch>
            <a:fillRect/>
          </a:stretch>
        </p:blipFill>
        <p:spPr>
          <a:xfrm>
            <a:off x="3283524" y="1756182"/>
            <a:ext cx="2771493" cy="1267701"/>
          </a:xfrm>
          <a:prstGeom prst="rect">
            <a:avLst/>
          </a:prstGeom>
        </p:spPr>
      </p:pic>
      <p:pic>
        <p:nvPicPr>
          <p:cNvPr id="25" name="Grafik 24" descr="Siemens Energy – Wikipedia">
            <a:extLst>
              <a:ext uri="{FF2B5EF4-FFF2-40B4-BE49-F238E27FC236}">
                <a16:creationId xmlns:a16="http://schemas.microsoft.com/office/drawing/2014/main" id="{267A7E14-9DAA-9472-7193-68D02487A9BA}"/>
              </a:ext>
            </a:extLst>
          </p:cNvPr>
          <p:cNvPicPr>
            <a:picLocks noChangeAspect="1"/>
          </p:cNvPicPr>
          <p:nvPr/>
        </p:nvPicPr>
        <p:blipFill>
          <a:blip r:embed="rId5"/>
          <a:stretch>
            <a:fillRect/>
          </a:stretch>
        </p:blipFill>
        <p:spPr>
          <a:xfrm>
            <a:off x="988791" y="2005996"/>
            <a:ext cx="1507550" cy="518221"/>
          </a:xfrm>
          <a:prstGeom prst="rect">
            <a:avLst/>
          </a:prstGeom>
        </p:spPr>
      </p:pic>
      <p:cxnSp>
        <p:nvCxnSpPr>
          <p:cNvPr id="34" name="Gerader Verbinder 33">
            <a:extLst>
              <a:ext uri="{FF2B5EF4-FFF2-40B4-BE49-F238E27FC236}">
                <a16:creationId xmlns:a16="http://schemas.microsoft.com/office/drawing/2014/main" id="{5A9BBB99-0A91-3468-ABD2-6E5145F31620}"/>
              </a:ext>
            </a:extLst>
          </p:cNvPr>
          <p:cNvCxnSpPr>
            <a:cxnSpLocks/>
          </p:cNvCxnSpPr>
          <p:nvPr/>
        </p:nvCxnSpPr>
        <p:spPr>
          <a:xfrm flipV="1">
            <a:off x="921416" y="1813085"/>
            <a:ext cx="1677405" cy="10472"/>
          </a:xfrm>
          <a:prstGeom prst="line">
            <a:avLst/>
          </a:prstGeom>
          <a:ln w="28575">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5" name="Gerader Verbinder 34">
            <a:extLst>
              <a:ext uri="{FF2B5EF4-FFF2-40B4-BE49-F238E27FC236}">
                <a16:creationId xmlns:a16="http://schemas.microsoft.com/office/drawing/2014/main" id="{E219E550-8347-8EB7-9A84-51C6F1F47076}"/>
              </a:ext>
            </a:extLst>
          </p:cNvPr>
          <p:cNvCxnSpPr>
            <a:cxnSpLocks/>
          </p:cNvCxnSpPr>
          <p:nvPr/>
        </p:nvCxnSpPr>
        <p:spPr>
          <a:xfrm flipV="1">
            <a:off x="3831110" y="1813085"/>
            <a:ext cx="1677405" cy="10472"/>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6" name="Gerader Verbinder 35">
            <a:extLst>
              <a:ext uri="{FF2B5EF4-FFF2-40B4-BE49-F238E27FC236}">
                <a16:creationId xmlns:a16="http://schemas.microsoft.com/office/drawing/2014/main" id="{428EC4DD-E22B-B80C-4E7F-A79DCD84D33C}"/>
              </a:ext>
            </a:extLst>
          </p:cNvPr>
          <p:cNvCxnSpPr>
            <a:cxnSpLocks/>
          </p:cNvCxnSpPr>
          <p:nvPr/>
        </p:nvCxnSpPr>
        <p:spPr>
          <a:xfrm flipV="1">
            <a:off x="6848916" y="1813085"/>
            <a:ext cx="1677405" cy="10472"/>
          </a:xfrm>
          <a:prstGeom prst="line">
            <a:avLst/>
          </a:prstGeom>
          <a:ln w="28575">
            <a:solidFill>
              <a:srgbClr val="0CB43F"/>
            </a:solidFill>
          </a:ln>
        </p:spPr>
        <p:style>
          <a:lnRef idx="1">
            <a:schemeClr val="accent1"/>
          </a:lnRef>
          <a:fillRef idx="0">
            <a:schemeClr val="accent1"/>
          </a:fillRef>
          <a:effectRef idx="0">
            <a:schemeClr val="accent1"/>
          </a:effectRef>
          <a:fontRef idx="minor">
            <a:schemeClr val="tx1"/>
          </a:fontRef>
        </p:style>
      </p:cxnSp>
      <p:cxnSp>
        <p:nvCxnSpPr>
          <p:cNvPr id="37" name="Gerader Verbinder 36">
            <a:extLst>
              <a:ext uri="{FF2B5EF4-FFF2-40B4-BE49-F238E27FC236}">
                <a16:creationId xmlns:a16="http://schemas.microsoft.com/office/drawing/2014/main" id="{2EA15D82-E247-44E0-3A2D-3B031D24EF74}"/>
              </a:ext>
            </a:extLst>
          </p:cNvPr>
          <p:cNvCxnSpPr>
            <a:cxnSpLocks/>
          </p:cNvCxnSpPr>
          <p:nvPr/>
        </p:nvCxnSpPr>
        <p:spPr>
          <a:xfrm flipV="1">
            <a:off x="9607944" y="1813085"/>
            <a:ext cx="1677405" cy="1047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Flussdiagramm: Alternativer Prozess 25">
            <a:extLst>
              <a:ext uri="{FF2B5EF4-FFF2-40B4-BE49-F238E27FC236}">
                <a16:creationId xmlns:a16="http://schemas.microsoft.com/office/drawing/2014/main" id="{3C9F0B65-BA71-B2B2-80C0-42D15218C75B}"/>
              </a:ext>
            </a:extLst>
          </p:cNvPr>
          <p:cNvSpPr/>
          <p:nvPr/>
        </p:nvSpPr>
        <p:spPr>
          <a:xfrm>
            <a:off x="383345" y="1234349"/>
            <a:ext cx="2673744" cy="4675561"/>
          </a:xfrm>
          <a:prstGeom prst="flowChartAlternateProcess">
            <a:avLst/>
          </a:prstGeom>
          <a:noFill/>
          <a:ln w="2857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AT"/>
          </a:p>
        </p:txBody>
      </p:sp>
      <p:sp>
        <p:nvSpPr>
          <p:cNvPr id="28" name="Rechteck: abgerundete Ecken 27">
            <a:extLst>
              <a:ext uri="{FF2B5EF4-FFF2-40B4-BE49-F238E27FC236}">
                <a16:creationId xmlns:a16="http://schemas.microsoft.com/office/drawing/2014/main" id="{C4D4202A-3CA7-2056-60E5-3C081D25BF66}"/>
              </a:ext>
            </a:extLst>
          </p:cNvPr>
          <p:cNvSpPr/>
          <p:nvPr/>
        </p:nvSpPr>
        <p:spPr>
          <a:xfrm>
            <a:off x="3309415" y="1234350"/>
            <a:ext cx="2673744" cy="4675561"/>
          </a:xfrm>
          <a:prstGeom prst="roundRect">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AT"/>
          </a:p>
        </p:txBody>
      </p:sp>
      <p:sp>
        <p:nvSpPr>
          <p:cNvPr id="30" name="Rechteck: abgerundete Ecken 29">
            <a:extLst>
              <a:ext uri="{FF2B5EF4-FFF2-40B4-BE49-F238E27FC236}">
                <a16:creationId xmlns:a16="http://schemas.microsoft.com/office/drawing/2014/main" id="{F2352897-F0AA-64EE-4C70-AB58E90A55E7}"/>
              </a:ext>
            </a:extLst>
          </p:cNvPr>
          <p:cNvSpPr/>
          <p:nvPr/>
        </p:nvSpPr>
        <p:spPr>
          <a:xfrm>
            <a:off x="6209595" y="1234350"/>
            <a:ext cx="2673744" cy="4675561"/>
          </a:xfrm>
          <a:prstGeom prst="roundRect">
            <a:avLst/>
          </a:prstGeom>
          <a:noFill/>
          <a:ln w="28575">
            <a:solidFill>
              <a:srgbClr val="0CB43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AT">
              <a:ln w="28575">
                <a:solidFill>
                  <a:schemeClr val="tx1"/>
                </a:solidFill>
              </a:ln>
            </a:endParaRPr>
          </a:p>
        </p:txBody>
      </p:sp>
      <p:sp>
        <p:nvSpPr>
          <p:cNvPr id="32" name="Rechteck: abgerundete Ecken 31">
            <a:extLst>
              <a:ext uri="{FF2B5EF4-FFF2-40B4-BE49-F238E27FC236}">
                <a16:creationId xmlns:a16="http://schemas.microsoft.com/office/drawing/2014/main" id="{EBB6E42C-3886-9040-E7A8-29FFD20FB14C}"/>
              </a:ext>
            </a:extLst>
          </p:cNvPr>
          <p:cNvSpPr/>
          <p:nvPr/>
        </p:nvSpPr>
        <p:spPr>
          <a:xfrm>
            <a:off x="9109775" y="1234349"/>
            <a:ext cx="2673744" cy="4675561"/>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AT">
              <a:ln w="28575">
                <a:solidFill>
                  <a:schemeClr val="tx1"/>
                </a:solidFill>
              </a:ln>
            </a:endParaRPr>
          </a:p>
        </p:txBody>
      </p:sp>
      <p:sp>
        <p:nvSpPr>
          <p:cNvPr id="41" name="Fußzeilenplatzhalter 1">
            <a:extLst>
              <a:ext uri="{FF2B5EF4-FFF2-40B4-BE49-F238E27FC236}">
                <a16:creationId xmlns:a16="http://schemas.microsoft.com/office/drawing/2014/main" id="{275E3185-9301-8BB0-A5C3-F43126117DF8}"/>
              </a:ext>
            </a:extLst>
          </p:cNvPr>
          <p:cNvSpPr txBox="1">
            <a:spLocks/>
          </p:cNvSpPr>
          <p:nvPr/>
        </p:nvSpPr>
        <p:spPr>
          <a:xfrm>
            <a:off x="515937" y="6014998"/>
            <a:ext cx="8370000" cy="162000"/>
          </a:xfrm>
          <a:prstGeom prst="rect">
            <a:avLst/>
          </a:prstGeom>
        </p:spPr>
        <p:txBody>
          <a:bodyPr vert="horz" lIns="0" tIns="0" rIns="0" bIns="0" rtlCol="0" anchor="b" anchorCtr="0"/>
          <a:lstStyle>
            <a:defPPr>
              <a:defRPr lang="de-DE"/>
            </a:defPPr>
            <a:lvl1pPr marL="0" algn="r" defTabSz="914377" rtl="0" eaLnBrk="1" latinLnBrk="0" hangingPunct="1">
              <a:defRPr sz="700" kern="1200">
                <a:solidFill>
                  <a:schemeClr val="tx1"/>
                </a:solidFill>
                <a:latin typeface="Inter Medium" panose="020B0604020202020204" charset="0"/>
                <a:ea typeface="Inter Medium" panose="020B0604020202020204" charset="0"/>
                <a:cs typeface="Inter Medium" panose="020B0604020202020204" charset="0"/>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800" dirty="0">
                <a:solidFill>
                  <a:srgbClr val="000000"/>
                </a:solidFill>
                <a:latin typeface="Inter" panose="02000503000000020004" pitchFamily="2" charset="0"/>
              </a:rPr>
              <a:t>Source: </a:t>
            </a:r>
            <a:r>
              <a:rPr lang="en-US" sz="800" dirty="0" err="1">
                <a:solidFill>
                  <a:srgbClr val="000000"/>
                </a:solidFill>
                <a:latin typeface="Inter" panose="02000503000000020004" pitchFamily="2" charset="0"/>
              </a:rPr>
              <a:t>Unternehmen</a:t>
            </a:r>
            <a:endParaRPr lang="de-AT" sz="800" dirty="0">
              <a:solidFill>
                <a:srgbClr val="000000"/>
              </a:solidFill>
              <a:latin typeface="Inter" panose="02000503000000020004" pitchFamily="2" charset="0"/>
            </a:endParaRPr>
          </a:p>
        </p:txBody>
      </p:sp>
      <p:sp>
        <p:nvSpPr>
          <p:cNvPr id="8" name="Textfeld 7">
            <a:extLst>
              <a:ext uri="{FF2B5EF4-FFF2-40B4-BE49-F238E27FC236}">
                <a16:creationId xmlns:a16="http://schemas.microsoft.com/office/drawing/2014/main" id="{EEA41CE5-417B-EB7D-46E2-8BB330C4D5AE}"/>
              </a:ext>
            </a:extLst>
          </p:cNvPr>
          <p:cNvSpPr txBox="1"/>
          <p:nvPr/>
        </p:nvSpPr>
        <p:spPr>
          <a:xfrm>
            <a:off x="2147298" y="6320651"/>
            <a:ext cx="8441933" cy="276999"/>
          </a:xfrm>
          <a:prstGeom prst="rect">
            <a:avLst/>
          </a:prstGeom>
          <a:noFill/>
          <a:ln w="22225">
            <a:solidFill>
              <a:schemeClr val="bg1"/>
            </a:solidFill>
          </a:ln>
        </p:spPr>
        <p:txBody>
          <a:bodyPr wrap="square">
            <a:spAutoFit/>
          </a:bodyPr>
          <a:lstStyle/>
          <a:p>
            <a:r>
              <a:rPr lang="de-AT" sz="1200" dirty="0">
                <a:solidFill>
                  <a:schemeClr val="tx1"/>
                </a:solidFill>
                <a:effectLst/>
                <a:latin typeface="+mn-lt"/>
              </a:rPr>
              <a:t>Die hier angeführten Unternehmen sind beispielhaft ausgewählt worden und stellen keine Anlageempfehlung dar.</a:t>
            </a:r>
            <a:endParaRPr lang="de-AT" sz="1200" dirty="0"/>
          </a:p>
        </p:txBody>
      </p:sp>
    </p:spTree>
    <p:extLst>
      <p:ext uri="{BB962C8B-B14F-4D97-AF65-F5344CB8AC3E}">
        <p14:creationId xmlns:p14="http://schemas.microsoft.com/office/powerpoint/2010/main" val="1505033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3EB228A-9F7B-4EF3-B11E-34D4CF5297D2}"/>
              </a:ext>
            </a:extLst>
          </p:cNvPr>
          <p:cNvSpPr>
            <a:spLocks noGrp="1"/>
          </p:cNvSpPr>
          <p:nvPr>
            <p:ph type="title"/>
          </p:nvPr>
        </p:nvSpPr>
        <p:spPr>
          <a:xfrm>
            <a:off x="515939" y="620713"/>
            <a:ext cx="11160000" cy="755650"/>
          </a:xfrm>
        </p:spPr>
        <p:txBody>
          <a:bodyPr/>
          <a:lstStyle/>
          <a:p>
            <a:r>
              <a:rPr lang="de-AT" dirty="0"/>
              <a:t>Die Weiterentwicklung einer erfolgreichen Investmentstrategie</a:t>
            </a:r>
            <a:endParaRPr lang="de-DE" dirty="0"/>
          </a:p>
        </p:txBody>
      </p:sp>
      <p:sp>
        <p:nvSpPr>
          <p:cNvPr id="8" name="Foliennummernplatzhalter 7">
            <a:extLst>
              <a:ext uri="{FF2B5EF4-FFF2-40B4-BE49-F238E27FC236}">
                <a16:creationId xmlns:a16="http://schemas.microsoft.com/office/drawing/2014/main" id="{E469390E-10CA-4B64-950A-35A8C2EF915F}"/>
              </a:ext>
            </a:extLst>
          </p:cNvPr>
          <p:cNvSpPr>
            <a:spLocks noGrp="1"/>
          </p:cNvSpPr>
          <p:nvPr>
            <p:ph type="sldNum" sz="quarter" idx="17"/>
          </p:nvPr>
        </p:nvSpPr>
        <p:spPr/>
        <p:txBody>
          <a:bodyPr/>
          <a:lstStyle/>
          <a:p>
            <a:fld id="{355F9927-066A-4E42-B902-7FE3DF2732F9}" type="slidenum">
              <a:rPr lang="de-DE" noProof="0" smtClean="0"/>
              <a:pPr/>
              <a:t>22</a:t>
            </a:fld>
            <a:endParaRPr lang="de-DE" noProof="0" dirty="0"/>
          </a:p>
        </p:txBody>
      </p:sp>
      <p:sp>
        <p:nvSpPr>
          <p:cNvPr id="42" name="Trapezoid 41">
            <a:extLst>
              <a:ext uri="{FF2B5EF4-FFF2-40B4-BE49-F238E27FC236}">
                <a16:creationId xmlns:a16="http://schemas.microsoft.com/office/drawing/2014/main" id="{47ED9358-6E5D-438F-ACEE-0F7A164D79EE}"/>
              </a:ext>
            </a:extLst>
          </p:cNvPr>
          <p:cNvSpPr/>
          <p:nvPr/>
        </p:nvSpPr>
        <p:spPr>
          <a:xfrm>
            <a:off x="4800448" y="2241288"/>
            <a:ext cx="5328000" cy="3780000"/>
          </a:xfrm>
          <a:prstGeom prst="trapezoid">
            <a:avLst>
              <a:gd name="adj" fmla="val 74000"/>
            </a:avLst>
          </a:prstGeom>
          <a:solidFill>
            <a:srgbClr val="0CB43F">
              <a:alpha val="15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GB" dirty="0"/>
          </a:p>
        </p:txBody>
      </p:sp>
      <p:sp>
        <p:nvSpPr>
          <p:cNvPr id="61" name="Rectangle 2">
            <a:extLst>
              <a:ext uri="{FF2B5EF4-FFF2-40B4-BE49-F238E27FC236}">
                <a16:creationId xmlns:a16="http://schemas.microsoft.com/office/drawing/2014/main" id="{5E5B8EB3-8F02-4B5F-A81A-60B84B37E644}"/>
              </a:ext>
            </a:extLst>
          </p:cNvPr>
          <p:cNvSpPr/>
          <p:nvPr/>
        </p:nvSpPr>
        <p:spPr>
          <a:xfrm>
            <a:off x="1179753" y="5157820"/>
            <a:ext cx="1044000" cy="396000"/>
          </a:xfrm>
          <a:prstGeom prst="rect">
            <a:avLst/>
          </a:prstGeom>
          <a:noFill/>
        </p:spPr>
        <p:txBody>
          <a:bodyPr wrap="square" anchor="ctr">
            <a:noAutofit/>
          </a:bodyPr>
          <a:lstStyle/>
          <a:p>
            <a:pPr algn="r" defTabSz="1320584">
              <a:spcAft>
                <a:spcPts val="650"/>
              </a:spcAft>
              <a:defRPr/>
            </a:pPr>
            <a:r>
              <a:rPr lang="de-AT" sz="1100" kern="0" dirty="0">
                <a:solidFill>
                  <a:schemeClr val="accent6"/>
                </a:solidFill>
              </a:rPr>
              <a:t>300 Aktien</a:t>
            </a:r>
            <a:endParaRPr lang="de-AT" sz="1000" kern="0" dirty="0">
              <a:solidFill>
                <a:schemeClr val="accent6"/>
              </a:solidFill>
            </a:endParaRPr>
          </a:p>
        </p:txBody>
      </p:sp>
      <p:sp>
        <p:nvSpPr>
          <p:cNvPr id="62" name="Rectangle 2">
            <a:extLst>
              <a:ext uri="{FF2B5EF4-FFF2-40B4-BE49-F238E27FC236}">
                <a16:creationId xmlns:a16="http://schemas.microsoft.com/office/drawing/2014/main" id="{39B12FC1-21B6-4BC3-B4B2-F11713FBB488}"/>
              </a:ext>
            </a:extLst>
          </p:cNvPr>
          <p:cNvSpPr/>
          <p:nvPr/>
        </p:nvSpPr>
        <p:spPr>
          <a:xfrm>
            <a:off x="1179753" y="3989259"/>
            <a:ext cx="1044000" cy="396000"/>
          </a:xfrm>
          <a:prstGeom prst="rect">
            <a:avLst/>
          </a:prstGeom>
          <a:noFill/>
        </p:spPr>
        <p:txBody>
          <a:bodyPr wrap="square" anchor="ctr">
            <a:noAutofit/>
          </a:bodyPr>
          <a:lstStyle/>
          <a:p>
            <a:pPr algn="r" defTabSz="1320584">
              <a:spcAft>
                <a:spcPts val="650"/>
              </a:spcAft>
              <a:defRPr/>
            </a:pPr>
            <a:r>
              <a:rPr lang="de-AT" sz="1100" kern="0" dirty="0">
                <a:solidFill>
                  <a:schemeClr val="accent6"/>
                </a:solidFill>
              </a:rPr>
              <a:t>+ 200 Aktien</a:t>
            </a:r>
            <a:endParaRPr lang="de-AT" sz="1000" kern="0" dirty="0">
              <a:solidFill>
                <a:schemeClr val="accent6"/>
              </a:solidFill>
            </a:endParaRPr>
          </a:p>
        </p:txBody>
      </p:sp>
      <p:sp>
        <p:nvSpPr>
          <p:cNvPr id="63" name="Rectangle 2">
            <a:extLst>
              <a:ext uri="{FF2B5EF4-FFF2-40B4-BE49-F238E27FC236}">
                <a16:creationId xmlns:a16="http://schemas.microsoft.com/office/drawing/2014/main" id="{06852CC5-11D6-4348-8587-B61350E43E88}"/>
              </a:ext>
            </a:extLst>
          </p:cNvPr>
          <p:cNvSpPr/>
          <p:nvPr/>
        </p:nvSpPr>
        <p:spPr>
          <a:xfrm>
            <a:off x="1179753" y="2799662"/>
            <a:ext cx="1044000" cy="396000"/>
          </a:xfrm>
          <a:prstGeom prst="rect">
            <a:avLst/>
          </a:prstGeom>
          <a:noFill/>
        </p:spPr>
        <p:txBody>
          <a:bodyPr wrap="square" anchor="ctr">
            <a:noAutofit/>
          </a:bodyPr>
          <a:lstStyle/>
          <a:p>
            <a:pPr algn="r" defTabSz="1320584">
              <a:spcAft>
                <a:spcPts val="650"/>
              </a:spcAft>
              <a:defRPr/>
            </a:pPr>
            <a:r>
              <a:rPr lang="de-AT" sz="1100" kern="0" dirty="0">
                <a:solidFill>
                  <a:schemeClr val="accent6"/>
                </a:solidFill>
              </a:rPr>
              <a:t>+ 100 Aktien</a:t>
            </a:r>
            <a:endParaRPr lang="de-AT" sz="1000" kern="0" dirty="0">
              <a:solidFill>
                <a:schemeClr val="accent6"/>
              </a:solidFill>
            </a:endParaRPr>
          </a:p>
        </p:txBody>
      </p:sp>
      <p:sp>
        <p:nvSpPr>
          <p:cNvPr id="64" name="Textfeld 63">
            <a:extLst>
              <a:ext uri="{FF2B5EF4-FFF2-40B4-BE49-F238E27FC236}">
                <a16:creationId xmlns:a16="http://schemas.microsoft.com/office/drawing/2014/main" id="{B8E34A4B-E1FA-4FBF-A64C-6EA8E4E8760E}"/>
              </a:ext>
            </a:extLst>
          </p:cNvPr>
          <p:cNvSpPr txBox="1"/>
          <p:nvPr/>
        </p:nvSpPr>
        <p:spPr>
          <a:xfrm>
            <a:off x="2397245" y="5169371"/>
            <a:ext cx="1692000" cy="430887"/>
          </a:xfrm>
          <a:prstGeom prst="rect">
            <a:avLst/>
          </a:prstGeom>
          <a:noFill/>
        </p:spPr>
        <p:txBody>
          <a:bodyPr wrap="square" rtlCol="0">
            <a:spAutoFit/>
          </a:bodyPr>
          <a:lstStyle/>
          <a:p>
            <a:r>
              <a:rPr lang="de-DE" sz="1100" dirty="0">
                <a:solidFill>
                  <a:srgbClr val="014740"/>
                </a:solidFill>
              </a:rPr>
              <a:t>ERSTE WWF STOCK ENVIRONMENT</a:t>
            </a:r>
            <a:endParaRPr lang="de-AT" sz="1100" dirty="0">
              <a:solidFill>
                <a:srgbClr val="014740"/>
              </a:solidFill>
            </a:endParaRPr>
          </a:p>
        </p:txBody>
      </p:sp>
      <p:sp>
        <p:nvSpPr>
          <p:cNvPr id="65" name="Rectangle 2">
            <a:extLst>
              <a:ext uri="{FF2B5EF4-FFF2-40B4-BE49-F238E27FC236}">
                <a16:creationId xmlns:a16="http://schemas.microsoft.com/office/drawing/2014/main" id="{1FDC35AA-58B7-4E20-8399-D674068D8487}"/>
              </a:ext>
            </a:extLst>
          </p:cNvPr>
          <p:cNvSpPr/>
          <p:nvPr/>
        </p:nvSpPr>
        <p:spPr>
          <a:xfrm>
            <a:off x="1179753" y="2024886"/>
            <a:ext cx="1044000" cy="396000"/>
          </a:xfrm>
          <a:prstGeom prst="rect">
            <a:avLst/>
          </a:prstGeom>
          <a:noFill/>
        </p:spPr>
        <p:txBody>
          <a:bodyPr wrap="square" anchor="ctr">
            <a:noAutofit/>
          </a:bodyPr>
          <a:lstStyle/>
          <a:p>
            <a:pPr marL="0" marR="0" lvl="0" indent="0" algn="r" defTabSz="1320584" rtl="0" eaLnBrk="1" fontAlgn="auto" latinLnBrk="0" hangingPunct="1">
              <a:lnSpc>
                <a:spcPct val="100000"/>
              </a:lnSpc>
              <a:spcBef>
                <a:spcPts val="0"/>
              </a:spcBef>
              <a:spcAft>
                <a:spcPts val="650"/>
              </a:spcAft>
              <a:buClrTx/>
              <a:buSzTx/>
              <a:buFontTx/>
              <a:buNone/>
              <a:tabLst/>
              <a:defRPr/>
            </a:pPr>
            <a:r>
              <a:rPr kumimoji="0" lang="de-AT" sz="1100" b="0" i="0" u="none" strike="noStrike" kern="0" cap="none" spc="0" normalizeH="0" baseline="0" noProof="0" dirty="0">
                <a:ln>
                  <a:noFill/>
                </a:ln>
                <a:solidFill>
                  <a:schemeClr val="accent6"/>
                </a:solidFill>
                <a:effectLst/>
                <a:uLnTx/>
                <a:uFillTx/>
                <a:ea typeface="+mn-ea"/>
                <a:cs typeface="+mn-cs"/>
              </a:rPr>
              <a:t>600 Aktien</a:t>
            </a:r>
            <a:endParaRPr kumimoji="0" lang="de-AT" sz="1000" b="0" i="0" u="none" strike="noStrike" kern="0" cap="none" spc="0" normalizeH="0" baseline="0" noProof="0" dirty="0">
              <a:ln>
                <a:noFill/>
              </a:ln>
              <a:solidFill>
                <a:schemeClr val="accent6"/>
              </a:solidFill>
              <a:effectLst/>
              <a:uLnTx/>
              <a:uFillTx/>
              <a:ea typeface="+mn-ea"/>
              <a:cs typeface="+mn-cs"/>
            </a:endParaRPr>
          </a:p>
        </p:txBody>
      </p:sp>
      <p:grpSp>
        <p:nvGrpSpPr>
          <p:cNvPr id="17" name="Gruppieren 16">
            <a:extLst>
              <a:ext uri="{FF2B5EF4-FFF2-40B4-BE49-F238E27FC236}">
                <a16:creationId xmlns:a16="http://schemas.microsoft.com/office/drawing/2014/main" id="{A232CC7B-E68E-434E-A401-97E573498CF9}"/>
              </a:ext>
            </a:extLst>
          </p:cNvPr>
          <p:cNvGrpSpPr/>
          <p:nvPr/>
        </p:nvGrpSpPr>
        <p:grpSpPr>
          <a:xfrm>
            <a:off x="4215619" y="5169383"/>
            <a:ext cx="6488893" cy="761234"/>
            <a:chOff x="3927587" y="5006633"/>
            <a:chExt cx="6488893" cy="761234"/>
          </a:xfrm>
        </p:grpSpPr>
        <p:sp>
          <p:nvSpPr>
            <p:cNvPr id="43" name="Rectangle 2">
              <a:extLst>
                <a:ext uri="{FF2B5EF4-FFF2-40B4-BE49-F238E27FC236}">
                  <a16:creationId xmlns:a16="http://schemas.microsoft.com/office/drawing/2014/main" id="{DC4016FB-2AF0-4A7F-81F5-9473CB53446B}"/>
                </a:ext>
              </a:extLst>
            </p:cNvPr>
            <p:cNvSpPr/>
            <p:nvPr/>
          </p:nvSpPr>
          <p:spPr>
            <a:xfrm>
              <a:off x="5564470" y="5407867"/>
              <a:ext cx="3240000" cy="360000"/>
            </a:xfrm>
            <a:prstGeom prst="roundRect">
              <a:avLst/>
            </a:prstGeom>
            <a:noFill/>
            <a:ln>
              <a:noFill/>
            </a:ln>
          </p:spPr>
          <p:txBody>
            <a:bodyPr wrap="square" tIns="72000" anchor="t">
              <a:noAutofit/>
            </a:bodyPr>
            <a:lstStyle/>
            <a:p>
              <a:pPr algn="ctr" defTabSz="1320584">
                <a:spcAft>
                  <a:spcPts val="650"/>
                </a:spcAft>
                <a:defRPr/>
              </a:pPr>
              <a:r>
                <a:rPr lang="de-AT" sz="1200" kern="0" dirty="0">
                  <a:solidFill>
                    <a:srgbClr val="014740"/>
                  </a:solidFill>
                </a:rPr>
                <a:t>Umwelttechnologien „Pure Plays“</a:t>
              </a:r>
            </a:p>
          </p:txBody>
        </p:sp>
        <p:grpSp>
          <p:nvGrpSpPr>
            <p:cNvPr id="7" name="Gruppieren 6">
              <a:extLst>
                <a:ext uri="{FF2B5EF4-FFF2-40B4-BE49-F238E27FC236}">
                  <a16:creationId xmlns:a16="http://schemas.microsoft.com/office/drawing/2014/main" id="{8665E2CC-4B6B-43EE-9FED-E47723653C9A}"/>
                </a:ext>
              </a:extLst>
            </p:cNvPr>
            <p:cNvGrpSpPr/>
            <p:nvPr/>
          </p:nvGrpSpPr>
          <p:grpSpPr>
            <a:xfrm>
              <a:off x="3927587" y="5006633"/>
              <a:ext cx="6488893" cy="396866"/>
              <a:chOff x="2807457" y="5512290"/>
              <a:chExt cx="6488893" cy="396866"/>
            </a:xfrm>
          </p:grpSpPr>
          <p:grpSp>
            <p:nvGrpSpPr>
              <p:cNvPr id="67" name="Gruppieren 66">
                <a:extLst>
                  <a:ext uri="{FF2B5EF4-FFF2-40B4-BE49-F238E27FC236}">
                    <a16:creationId xmlns:a16="http://schemas.microsoft.com/office/drawing/2014/main" id="{948E0783-EDFE-4B10-A4EE-508DD7C34CB8}"/>
                  </a:ext>
                </a:extLst>
              </p:cNvPr>
              <p:cNvGrpSpPr/>
              <p:nvPr/>
            </p:nvGrpSpPr>
            <p:grpSpPr>
              <a:xfrm>
                <a:off x="7208350" y="5513156"/>
                <a:ext cx="2088000" cy="396000"/>
                <a:chOff x="5041033" y="2060848"/>
                <a:chExt cx="2088000" cy="396000"/>
              </a:xfrm>
            </p:grpSpPr>
            <p:sp>
              <p:nvSpPr>
                <p:cNvPr id="68" name="Rectangle 2">
                  <a:extLst>
                    <a:ext uri="{FF2B5EF4-FFF2-40B4-BE49-F238E27FC236}">
                      <a16:creationId xmlns:a16="http://schemas.microsoft.com/office/drawing/2014/main" id="{097EDC1F-3AED-4B08-81CD-4102B221B4F2}"/>
                    </a:ext>
                  </a:extLst>
                </p:cNvPr>
                <p:cNvSpPr/>
                <p:nvPr/>
              </p:nvSpPr>
              <p:spPr>
                <a:xfrm>
                  <a:off x="5041033" y="2060848"/>
                  <a:ext cx="2088000" cy="396000"/>
                </a:xfrm>
                <a:prstGeom prst="roundRect">
                  <a:avLst/>
                </a:prstGeom>
                <a:solidFill>
                  <a:srgbClr val="BC3B51"/>
                </a:solidFill>
              </p:spPr>
              <p:txBody>
                <a:bodyPr wrap="square" lIns="468000" rIns="108000" anchor="ctr">
                  <a:noAutofit/>
                </a:bodyPr>
                <a:lstStyle/>
                <a:p>
                  <a:pPr algn="ctr" defTabSz="1219001">
                    <a:spcAft>
                      <a:spcPts val="600"/>
                    </a:spcAft>
                  </a:pPr>
                  <a:r>
                    <a:rPr lang="de-AT" sz="1100" kern="0" dirty="0">
                      <a:solidFill>
                        <a:prstClr val="white"/>
                      </a:solidFill>
                    </a:rPr>
                    <a:t>Abfall &amp; Recycling</a:t>
                  </a:r>
                </a:p>
              </p:txBody>
            </p:sp>
            <p:pic>
              <p:nvPicPr>
                <p:cNvPr id="69" name="Grafik 68">
                  <a:extLst>
                    <a:ext uri="{FF2B5EF4-FFF2-40B4-BE49-F238E27FC236}">
                      <a16:creationId xmlns:a16="http://schemas.microsoft.com/office/drawing/2014/main" id="{4A3B8A5F-20D1-42D2-BA01-0852A624A8D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160422" y="2142007"/>
                  <a:ext cx="252000" cy="252000"/>
                </a:xfrm>
                <a:prstGeom prst="rect">
                  <a:avLst/>
                </a:prstGeom>
              </p:spPr>
            </p:pic>
          </p:grpSp>
          <p:grpSp>
            <p:nvGrpSpPr>
              <p:cNvPr id="70" name="Gruppieren 69">
                <a:extLst>
                  <a:ext uri="{FF2B5EF4-FFF2-40B4-BE49-F238E27FC236}">
                    <a16:creationId xmlns:a16="http://schemas.microsoft.com/office/drawing/2014/main" id="{0FF42BF5-7039-494F-8FB5-DE1CF6048E62}"/>
                  </a:ext>
                </a:extLst>
              </p:cNvPr>
              <p:cNvGrpSpPr/>
              <p:nvPr/>
            </p:nvGrpSpPr>
            <p:grpSpPr>
              <a:xfrm>
                <a:off x="5007904" y="5512290"/>
                <a:ext cx="2088000" cy="396000"/>
                <a:chOff x="2767583" y="2060848"/>
                <a:chExt cx="2088000" cy="396000"/>
              </a:xfrm>
            </p:grpSpPr>
            <p:sp>
              <p:nvSpPr>
                <p:cNvPr id="71" name="Rectangle 2">
                  <a:extLst>
                    <a:ext uri="{FF2B5EF4-FFF2-40B4-BE49-F238E27FC236}">
                      <a16:creationId xmlns:a16="http://schemas.microsoft.com/office/drawing/2014/main" id="{DF0F408B-B633-40BD-8762-1AED94933C05}"/>
                    </a:ext>
                  </a:extLst>
                </p:cNvPr>
                <p:cNvSpPr/>
                <p:nvPr/>
              </p:nvSpPr>
              <p:spPr>
                <a:xfrm>
                  <a:off x="2767583" y="2060848"/>
                  <a:ext cx="2088000" cy="396000"/>
                </a:xfrm>
                <a:prstGeom prst="roundRect">
                  <a:avLst/>
                </a:prstGeom>
                <a:solidFill>
                  <a:srgbClr val="436EA3"/>
                </a:solidFill>
              </p:spPr>
              <p:txBody>
                <a:bodyPr wrap="square" lIns="108000" rIns="108000" anchor="ctr">
                  <a:noAutofit/>
                </a:bodyPr>
                <a:lstStyle/>
                <a:p>
                  <a:pPr algn="ctr" defTabSz="1219001">
                    <a:spcAft>
                      <a:spcPts val="600"/>
                    </a:spcAft>
                  </a:pPr>
                  <a:r>
                    <a:rPr lang="de-AT" sz="1100" kern="0" dirty="0">
                      <a:solidFill>
                        <a:prstClr val="white"/>
                      </a:solidFill>
                    </a:rPr>
                    <a:t>Wasser</a:t>
                  </a:r>
                </a:p>
              </p:txBody>
            </p:sp>
            <p:pic>
              <p:nvPicPr>
                <p:cNvPr id="72" name="Grafik 71">
                  <a:extLst>
                    <a:ext uri="{FF2B5EF4-FFF2-40B4-BE49-F238E27FC236}">
                      <a16:creationId xmlns:a16="http://schemas.microsoft.com/office/drawing/2014/main" id="{06F1183F-F563-4869-AA96-27E2AA23F01F}"/>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896227" y="2132848"/>
                  <a:ext cx="252000" cy="252000"/>
                </a:xfrm>
                <a:prstGeom prst="rect">
                  <a:avLst/>
                </a:prstGeom>
              </p:spPr>
            </p:pic>
          </p:grpSp>
          <p:grpSp>
            <p:nvGrpSpPr>
              <p:cNvPr id="73" name="Gruppieren 72">
                <a:extLst>
                  <a:ext uri="{FF2B5EF4-FFF2-40B4-BE49-F238E27FC236}">
                    <a16:creationId xmlns:a16="http://schemas.microsoft.com/office/drawing/2014/main" id="{E15231D3-6E9A-44C4-A3CE-F22F9F794789}"/>
                  </a:ext>
                </a:extLst>
              </p:cNvPr>
              <p:cNvGrpSpPr/>
              <p:nvPr/>
            </p:nvGrpSpPr>
            <p:grpSpPr>
              <a:xfrm>
                <a:off x="2807457" y="5512290"/>
                <a:ext cx="2088000" cy="396000"/>
                <a:chOff x="494133" y="2060848"/>
                <a:chExt cx="2088000" cy="396000"/>
              </a:xfrm>
            </p:grpSpPr>
            <p:sp>
              <p:nvSpPr>
                <p:cNvPr id="74" name="Rectangle 2">
                  <a:extLst>
                    <a:ext uri="{FF2B5EF4-FFF2-40B4-BE49-F238E27FC236}">
                      <a16:creationId xmlns:a16="http://schemas.microsoft.com/office/drawing/2014/main" id="{97A86DCC-1A9F-48BA-8330-1CD86F6E4CD0}"/>
                    </a:ext>
                  </a:extLst>
                </p:cNvPr>
                <p:cNvSpPr/>
                <p:nvPr/>
              </p:nvSpPr>
              <p:spPr>
                <a:xfrm>
                  <a:off x="494133" y="2060848"/>
                  <a:ext cx="2088000" cy="396000"/>
                </a:xfrm>
                <a:prstGeom prst="roundRect">
                  <a:avLst/>
                </a:prstGeom>
                <a:solidFill>
                  <a:srgbClr val="026449"/>
                </a:solidFill>
              </p:spPr>
              <p:txBody>
                <a:bodyPr wrap="square" lIns="216000" rIns="108000" anchor="ctr">
                  <a:noAutofit/>
                </a:bodyPr>
                <a:lstStyle/>
                <a:p>
                  <a:pPr algn="ctr" defTabSz="1219001">
                    <a:spcAft>
                      <a:spcPts val="600"/>
                    </a:spcAft>
                    <a:defRPr/>
                  </a:pPr>
                  <a:r>
                    <a:rPr lang="de-AT" sz="1100" kern="0" dirty="0">
                      <a:solidFill>
                        <a:prstClr val="white"/>
                      </a:solidFill>
                    </a:rPr>
                    <a:t>Energie</a:t>
                  </a:r>
                </a:p>
              </p:txBody>
            </p:sp>
            <p:pic>
              <p:nvPicPr>
                <p:cNvPr id="75" name="Grafik 74">
                  <a:extLst>
                    <a:ext uri="{FF2B5EF4-FFF2-40B4-BE49-F238E27FC236}">
                      <a16:creationId xmlns:a16="http://schemas.microsoft.com/office/drawing/2014/main" id="{258BE760-8F22-465E-A0CE-FB21D8D2EC8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6703" y="2132848"/>
                  <a:ext cx="252000" cy="252000"/>
                </a:xfrm>
                <a:prstGeom prst="rect">
                  <a:avLst/>
                </a:prstGeom>
              </p:spPr>
            </p:pic>
          </p:grpSp>
        </p:grpSp>
      </p:grpSp>
      <p:grpSp>
        <p:nvGrpSpPr>
          <p:cNvPr id="16" name="Gruppieren 15">
            <a:extLst>
              <a:ext uri="{FF2B5EF4-FFF2-40B4-BE49-F238E27FC236}">
                <a16:creationId xmlns:a16="http://schemas.microsoft.com/office/drawing/2014/main" id="{1101AFE6-BE2B-4A3D-ABA6-9932AA7E593F}"/>
              </a:ext>
            </a:extLst>
          </p:cNvPr>
          <p:cNvGrpSpPr/>
          <p:nvPr/>
        </p:nvGrpSpPr>
        <p:grpSpPr>
          <a:xfrm>
            <a:off x="5341190" y="3989259"/>
            <a:ext cx="4294960" cy="753855"/>
            <a:chOff x="5053158" y="3969688"/>
            <a:chExt cx="4294960" cy="753855"/>
          </a:xfrm>
        </p:grpSpPr>
        <p:sp>
          <p:nvSpPr>
            <p:cNvPr id="55" name="Rectangle 2">
              <a:extLst>
                <a:ext uri="{FF2B5EF4-FFF2-40B4-BE49-F238E27FC236}">
                  <a16:creationId xmlns:a16="http://schemas.microsoft.com/office/drawing/2014/main" id="{40BB0E69-8D9B-4B3B-BF3C-481C41BA2329}"/>
                </a:ext>
              </a:extLst>
            </p:cNvPr>
            <p:cNvSpPr/>
            <p:nvPr/>
          </p:nvSpPr>
          <p:spPr>
            <a:xfrm>
              <a:off x="5582891" y="4363543"/>
              <a:ext cx="3240000" cy="360000"/>
            </a:xfrm>
            <a:prstGeom prst="rect">
              <a:avLst/>
            </a:prstGeom>
            <a:noFill/>
            <a:ln>
              <a:noFill/>
            </a:ln>
          </p:spPr>
          <p:txBody>
            <a:bodyPr wrap="square" tIns="72000" anchor="t">
              <a:noAutofit/>
            </a:bodyPr>
            <a:lstStyle/>
            <a:p>
              <a:pPr algn="ctr" defTabSz="1320584">
                <a:spcAft>
                  <a:spcPts val="650"/>
                </a:spcAft>
              </a:pPr>
              <a:r>
                <a:rPr lang="de-DE" sz="1200" kern="0" dirty="0">
                  <a:solidFill>
                    <a:srgbClr val="014740"/>
                  </a:solidFill>
                </a:rPr>
                <a:t>Umwelttechnologien „</a:t>
              </a:r>
              <a:r>
                <a:rPr lang="de-AT" sz="1200" kern="0" dirty="0">
                  <a:solidFill>
                    <a:srgbClr val="014740"/>
                  </a:solidFill>
                </a:rPr>
                <a:t>Blue Chips“</a:t>
              </a:r>
            </a:p>
          </p:txBody>
        </p:sp>
        <p:grpSp>
          <p:nvGrpSpPr>
            <p:cNvPr id="4" name="Gruppieren 3">
              <a:extLst>
                <a:ext uri="{FF2B5EF4-FFF2-40B4-BE49-F238E27FC236}">
                  <a16:creationId xmlns:a16="http://schemas.microsoft.com/office/drawing/2014/main" id="{2395A074-8E7A-4409-BC07-4BB30AD06DE2}"/>
                </a:ext>
              </a:extLst>
            </p:cNvPr>
            <p:cNvGrpSpPr/>
            <p:nvPr/>
          </p:nvGrpSpPr>
          <p:grpSpPr>
            <a:xfrm>
              <a:off x="5053158" y="3969688"/>
              <a:ext cx="4294960" cy="396000"/>
              <a:chOff x="3791976" y="4232077"/>
              <a:chExt cx="4294960" cy="396000"/>
            </a:xfrm>
          </p:grpSpPr>
          <p:sp>
            <p:nvSpPr>
              <p:cNvPr id="56" name="Rectangle 2">
                <a:extLst>
                  <a:ext uri="{FF2B5EF4-FFF2-40B4-BE49-F238E27FC236}">
                    <a16:creationId xmlns:a16="http://schemas.microsoft.com/office/drawing/2014/main" id="{307C3CBD-87D3-49D6-84C4-57ADCFCB23CE}"/>
                  </a:ext>
                </a:extLst>
              </p:cNvPr>
              <p:cNvSpPr/>
              <p:nvPr/>
            </p:nvSpPr>
            <p:spPr>
              <a:xfrm>
                <a:off x="5998936" y="4232077"/>
                <a:ext cx="2088000" cy="396000"/>
              </a:xfrm>
              <a:prstGeom prst="roundRect">
                <a:avLst/>
              </a:prstGeom>
              <a:solidFill>
                <a:srgbClr val="0CB43F"/>
              </a:solidFill>
            </p:spPr>
            <p:txBody>
              <a:bodyPr wrap="square" lIns="396000" anchor="ctr">
                <a:noAutofit/>
              </a:bodyPr>
              <a:lstStyle/>
              <a:p>
                <a:pPr marL="0" marR="0" lvl="0" indent="0" algn="ctr" defTabSz="1219031" eaLnBrk="1" fontAlgn="auto" latinLnBrk="0" hangingPunct="1">
                  <a:lnSpc>
                    <a:spcPct val="100000"/>
                  </a:lnSpc>
                  <a:spcBef>
                    <a:spcPts val="0"/>
                  </a:spcBef>
                  <a:spcAft>
                    <a:spcPts val="600"/>
                  </a:spcAft>
                  <a:buClrTx/>
                  <a:buSzTx/>
                  <a:buFontTx/>
                  <a:buNone/>
                  <a:tabLst/>
                  <a:defRPr/>
                </a:pPr>
                <a:r>
                  <a:rPr lang="de-DE" sz="1100" kern="0" noProof="0" dirty="0">
                    <a:solidFill>
                      <a:prstClr val="white"/>
                    </a:solidFill>
                  </a:rPr>
                  <a:t>Umwelttechnologie</a:t>
                </a:r>
                <a:br>
                  <a:rPr lang="de-DE" sz="1100" kern="0" noProof="0" dirty="0">
                    <a:solidFill>
                      <a:prstClr val="white"/>
                    </a:solidFill>
                  </a:rPr>
                </a:br>
                <a:r>
                  <a:rPr lang="de-AT" sz="1100" kern="0" dirty="0">
                    <a:solidFill>
                      <a:prstClr val="white"/>
                    </a:solidFill>
                  </a:rPr>
                  <a:t>als Teilbereich</a:t>
                </a:r>
                <a:endParaRPr lang="de-DE" sz="1100" kern="0" noProof="0" dirty="0">
                  <a:solidFill>
                    <a:prstClr val="white"/>
                  </a:solidFill>
                </a:endParaRPr>
              </a:p>
            </p:txBody>
          </p:sp>
          <p:sp>
            <p:nvSpPr>
              <p:cNvPr id="57" name="Rectangle 2">
                <a:extLst>
                  <a:ext uri="{FF2B5EF4-FFF2-40B4-BE49-F238E27FC236}">
                    <a16:creationId xmlns:a16="http://schemas.microsoft.com/office/drawing/2014/main" id="{A70C4C2D-5B87-410D-8AD8-74BD1BD32696}"/>
                  </a:ext>
                </a:extLst>
              </p:cNvPr>
              <p:cNvSpPr/>
              <p:nvPr/>
            </p:nvSpPr>
            <p:spPr>
              <a:xfrm>
                <a:off x="3791976" y="4232077"/>
                <a:ext cx="2088000" cy="396000"/>
              </a:xfrm>
              <a:prstGeom prst="roundRect">
                <a:avLst/>
              </a:prstGeom>
              <a:solidFill>
                <a:srgbClr val="0CB43F"/>
              </a:solidFill>
            </p:spPr>
            <p:txBody>
              <a:bodyPr wrap="square" lIns="288000" rIns="36000" anchor="ctr">
                <a:noAutofit/>
              </a:bodyPr>
              <a:lstStyle/>
              <a:p>
                <a:pPr algn="ctr" defTabSz="1219001">
                  <a:spcAft>
                    <a:spcPts val="600"/>
                  </a:spcAft>
                </a:pPr>
                <a:r>
                  <a:rPr lang="de-DE" sz="1100" kern="0" dirty="0">
                    <a:solidFill>
                      <a:prstClr val="white"/>
                    </a:solidFill>
                  </a:rPr>
                  <a:t>Produkte</a:t>
                </a:r>
                <a:br>
                  <a:rPr lang="de-DE" sz="1100" kern="0" dirty="0">
                    <a:solidFill>
                      <a:prstClr val="white"/>
                    </a:solidFill>
                  </a:rPr>
                </a:br>
                <a:r>
                  <a:rPr lang="de-DE" sz="1100" kern="0" dirty="0">
                    <a:solidFill>
                      <a:prstClr val="white"/>
                    </a:solidFill>
                  </a:rPr>
                  <a:t>mit Umweltnutzen</a:t>
                </a:r>
                <a:endParaRPr lang="de-AT" sz="1100" kern="0" dirty="0">
                  <a:solidFill>
                    <a:prstClr val="white"/>
                  </a:solidFill>
                </a:endParaRPr>
              </a:p>
            </p:txBody>
          </p:sp>
          <p:pic>
            <p:nvPicPr>
              <p:cNvPr id="79" name="Grafik 78">
                <a:extLst>
                  <a:ext uri="{FF2B5EF4-FFF2-40B4-BE49-F238E27FC236}">
                    <a16:creationId xmlns:a16="http://schemas.microsoft.com/office/drawing/2014/main" id="{D278202D-5944-4195-8F99-C530B6C18EB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873037" y="4302629"/>
                <a:ext cx="252000" cy="252000"/>
              </a:xfrm>
              <a:prstGeom prst="rect">
                <a:avLst/>
              </a:prstGeom>
            </p:spPr>
          </p:pic>
          <p:pic>
            <p:nvPicPr>
              <p:cNvPr id="80" name="Grafik 142">
                <a:extLst>
                  <a:ext uri="{FF2B5EF4-FFF2-40B4-BE49-F238E27FC236}">
                    <a16:creationId xmlns:a16="http://schemas.microsoft.com/office/drawing/2014/main" id="{E0304B32-3681-4E4B-BFAB-40DEBA8A01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82534" y="4301509"/>
                <a:ext cx="254748" cy="252000"/>
              </a:xfrm>
              <a:prstGeom prst="rect">
                <a:avLst/>
              </a:prstGeom>
            </p:spPr>
          </p:pic>
        </p:grpSp>
      </p:grpSp>
      <p:grpSp>
        <p:nvGrpSpPr>
          <p:cNvPr id="15" name="Gruppieren 14">
            <a:extLst>
              <a:ext uri="{FF2B5EF4-FFF2-40B4-BE49-F238E27FC236}">
                <a16:creationId xmlns:a16="http://schemas.microsoft.com/office/drawing/2014/main" id="{7D5F689E-2DE9-4FAA-A717-492140B500BD}"/>
              </a:ext>
            </a:extLst>
          </p:cNvPr>
          <p:cNvGrpSpPr/>
          <p:nvPr/>
        </p:nvGrpSpPr>
        <p:grpSpPr>
          <a:xfrm>
            <a:off x="5790874" y="2799662"/>
            <a:ext cx="3363256" cy="763328"/>
            <a:chOff x="5502842" y="2924944"/>
            <a:chExt cx="3363256" cy="763328"/>
          </a:xfrm>
        </p:grpSpPr>
        <p:sp>
          <p:nvSpPr>
            <p:cNvPr id="50" name="Rectangle 2">
              <a:extLst>
                <a:ext uri="{FF2B5EF4-FFF2-40B4-BE49-F238E27FC236}">
                  <a16:creationId xmlns:a16="http://schemas.microsoft.com/office/drawing/2014/main" id="{DF9C7F3C-5792-4C50-900F-EB4D7D15CA26}"/>
                </a:ext>
              </a:extLst>
            </p:cNvPr>
            <p:cNvSpPr/>
            <p:nvPr/>
          </p:nvSpPr>
          <p:spPr>
            <a:xfrm>
              <a:off x="5564470" y="3328272"/>
              <a:ext cx="3240000" cy="360000"/>
            </a:xfrm>
            <a:prstGeom prst="rect">
              <a:avLst/>
            </a:prstGeom>
            <a:noFill/>
            <a:ln>
              <a:noFill/>
            </a:ln>
          </p:spPr>
          <p:txBody>
            <a:bodyPr wrap="square" tIns="108000" anchor="t">
              <a:noAutofit/>
            </a:bodyPr>
            <a:lstStyle/>
            <a:p>
              <a:pPr algn="ctr" defTabSz="1320584">
                <a:spcAft>
                  <a:spcPts val="650"/>
                </a:spcAft>
              </a:pPr>
              <a:r>
                <a:rPr lang="de-AT" sz="1200" kern="0" dirty="0">
                  <a:solidFill>
                    <a:srgbClr val="014740"/>
                  </a:solidFill>
                </a:rPr>
                <a:t>Zusatzthemen</a:t>
              </a:r>
            </a:p>
          </p:txBody>
        </p:sp>
        <p:grpSp>
          <p:nvGrpSpPr>
            <p:cNvPr id="9" name="Gruppieren 8">
              <a:extLst>
                <a:ext uri="{FF2B5EF4-FFF2-40B4-BE49-F238E27FC236}">
                  <a16:creationId xmlns:a16="http://schemas.microsoft.com/office/drawing/2014/main" id="{106C4A18-3A42-467B-8233-BD1E2F120E55}"/>
                </a:ext>
              </a:extLst>
            </p:cNvPr>
            <p:cNvGrpSpPr/>
            <p:nvPr/>
          </p:nvGrpSpPr>
          <p:grpSpPr>
            <a:xfrm>
              <a:off x="5502842" y="2924944"/>
              <a:ext cx="3363256" cy="403798"/>
              <a:chOff x="4179986" y="3001853"/>
              <a:chExt cx="3363256" cy="403798"/>
            </a:xfrm>
          </p:grpSpPr>
          <p:grpSp>
            <p:nvGrpSpPr>
              <p:cNvPr id="81" name="Gruppieren 80">
                <a:extLst>
                  <a:ext uri="{FF2B5EF4-FFF2-40B4-BE49-F238E27FC236}">
                    <a16:creationId xmlns:a16="http://schemas.microsoft.com/office/drawing/2014/main" id="{3D9F97EC-DBA9-4568-97EE-1CB427D8F968}"/>
                  </a:ext>
                </a:extLst>
              </p:cNvPr>
              <p:cNvGrpSpPr/>
              <p:nvPr/>
            </p:nvGrpSpPr>
            <p:grpSpPr>
              <a:xfrm>
                <a:off x="4179986" y="3009651"/>
                <a:ext cx="1620000" cy="396000"/>
                <a:chOff x="7314483" y="2060848"/>
                <a:chExt cx="1620000" cy="396000"/>
              </a:xfrm>
            </p:grpSpPr>
            <p:sp>
              <p:nvSpPr>
                <p:cNvPr id="82" name="Rectangle 2">
                  <a:extLst>
                    <a:ext uri="{FF2B5EF4-FFF2-40B4-BE49-F238E27FC236}">
                      <a16:creationId xmlns:a16="http://schemas.microsoft.com/office/drawing/2014/main" id="{302D8A83-689F-4096-AD68-FCD356B90FD5}"/>
                    </a:ext>
                  </a:extLst>
                </p:cNvPr>
                <p:cNvSpPr/>
                <p:nvPr/>
              </p:nvSpPr>
              <p:spPr>
                <a:xfrm>
                  <a:off x="7314483" y="2060848"/>
                  <a:ext cx="1620000" cy="396000"/>
                </a:xfrm>
                <a:prstGeom prst="roundRect">
                  <a:avLst/>
                </a:prstGeom>
                <a:solidFill>
                  <a:srgbClr val="D25200"/>
                </a:solidFill>
              </p:spPr>
              <p:txBody>
                <a:bodyPr wrap="square" lIns="432000" rIns="108000" anchor="ctr">
                  <a:noAutofit/>
                </a:bodyPr>
                <a:lstStyle/>
                <a:p>
                  <a:pPr algn="ctr" defTabSz="1219001">
                    <a:spcAft>
                      <a:spcPts val="600"/>
                    </a:spcAft>
                  </a:pPr>
                  <a:r>
                    <a:rPr lang="de-AT" sz="1100" kern="0" dirty="0">
                      <a:solidFill>
                        <a:prstClr val="white"/>
                      </a:solidFill>
                    </a:rPr>
                    <a:t>Transformation Leader </a:t>
                  </a:r>
                </a:p>
              </p:txBody>
            </p:sp>
            <p:pic>
              <p:nvPicPr>
                <p:cNvPr id="83" name="Grafik 82">
                  <a:extLst>
                    <a:ext uri="{FF2B5EF4-FFF2-40B4-BE49-F238E27FC236}">
                      <a16:creationId xmlns:a16="http://schemas.microsoft.com/office/drawing/2014/main" id="{4370C8DE-8BFE-4636-899D-E9F5E70E105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419588" y="2141468"/>
                  <a:ext cx="252000" cy="252000"/>
                </a:xfrm>
                <a:prstGeom prst="rect">
                  <a:avLst/>
                </a:prstGeom>
              </p:spPr>
            </p:pic>
          </p:grpSp>
          <p:grpSp>
            <p:nvGrpSpPr>
              <p:cNvPr id="84" name="Gruppieren 83">
                <a:extLst>
                  <a:ext uri="{FF2B5EF4-FFF2-40B4-BE49-F238E27FC236}">
                    <a16:creationId xmlns:a16="http://schemas.microsoft.com/office/drawing/2014/main" id="{2A92880E-8C76-4015-8234-477F778464DC}"/>
                  </a:ext>
                </a:extLst>
              </p:cNvPr>
              <p:cNvGrpSpPr/>
              <p:nvPr/>
            </p:nvGrpSpPr>
            <p:grpSpPr>
              <a:xfrm>
                <a:off x="5923242" y="3001853"/>
                <a:ext cx="1620000" cy="396000"/>
                <a:chOff x="9587934" y="2060848"/>
                <a:chExt cx="1620000" cy="396000"/>
              </a:xfrm>
            </p:grpSpPr>
            <p:sp>
              <p:nvSpPr>
                <p:cNvPr id="85" name="Rectangle 2">
                  <a:extLst>
                    <a:ext uri="{FF2B5EF4-FFF2-40B4-BE49-F238E27FC236}">
                      <a16:creationId xmlns:a16="http://schemas.microsoft.com/office/drawing/2014/main" id="{7A37E9B1-D595-4CF0-8A55-EBB7413C383D}"/>
                    </a:ext>
                  </a:extLst>
                </p:cNvPr>
                <p:cNvSpPr/>
                <p:nvPr/>
              </p:nvSpPr>
              <p:spPr>
                <a:xfrm>
                  <a:off x="9587934" y="2060848"/>
                  <a:ext cx="1620000" cy="396000"/>
                </a:xfrm>
                <a:prstGeom prst="roundRect">
                  <a:avLst/>
                </a:prstGeom>
                <a:solidFill>
                  <a:srgbClr val="F2A850"/>
                </a:solidFill>
              </p:spPr>
              <p:txBody>
                <a:bodyPr wrap="square" lIns="360000" rIns="108000" anchor="ctr">
                  <a:noAutofit/>
                </a:bodyPr>
                <a:lstStyle/>
                <a:p>
                  <a:pPr algn="ctr" defTabSz="1320544">
                    <a:spcAft>
                      <a:spcPts val="650"/>
                    </a:spcAft>
                    <a:defRPr/>
                  </a:pPr>
                  <a:r>
                    <a:rPr lang="de-AT" sz="1100" kern="0" dirty="0">
                      <a:solidFill>
                        <a:prstClr val="white"/>
                      </a:solidFill>
                    </a:rPr>
                    <a:t>Adaption</a:t>
                  </a:r>
                  <a:br>
                    <a:rPr lang="de-AT" sz="1100" kern="0" dirty="0">
                      <a:solidFill>
                        <a:prstClr val="white"/>
                      </a:solidFill>
                    </a:rPr>
                  </a:br>
                  <a:r>
                    <a:rPr lang="de-AT" sz="1100" kern="0" dirty="0">
                      <a:solidFill>
                        <a:prstClr val="white"/>
                      </a:solidFill>
                    </a:rPr>
                    <a:t>Leader</a:t>
                  </a:r>
                </a:p>
              </p:txBody>
            </p:sp>
            <p:pic>
              <p:nvPicPr>
                <p:cNvPr id="86" name="Grafik 85">
                  <a:extLst>
                    <a:ext uri="{FF2B5EF4-FFF2-40B4-BE49-F238E27FC236}">
                      <a16:creationId xmlns:a16="http://schemas.microsoft.com/office/drawing/2014/main" id="{77BC97B4-5241-4AB6-AE8A-74B9EC77171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709718" y="2139956"/>
                  <a:ext cx="252000" cy="252000"/>
                </a:xfrm>
                <a:prstGeom prst="rect">
                  <a:avLst/>
                </a:prstGeom>
              </p:spPr>
            </p:pic>
          </p:grpSp>
        </p:grpSp>
      </p:grpSp>
      <p:sp>
        <p:nvSpPr>
          <p:cNvPr id="95" name="Textfeld 94">
            <a:extLst>
              <a:ext uri="{FF2B5EF4-FFF2-40B4-BE49-F238E27FC236}">
                <a16:creationId xmlns:a16="http://schemas.microsoft.com/office/drawing/2014/main" id="{7EE8A42D-A7CF-4309-919C-EA25B3D719DC}"/>
              </a:ext>
            </a:extLst>
          </p:cNvPr>
          <p:cNvSpPr txBox="1"/>
          <p:nvPr/>
        </p:nvSpPr>
        <p:spPr>
          <a:xfrm>
            <a:off x="2397245" y="2024886"/>
            <a:ext cx="1872000" cy="396000"/>
          </a:xfrm>
          <a:prstGeom prst="rect">
            <a:avLst/>
          </a:prstGeom>
          <a:noFill/>
        </p:spPr>
        <p:txBody>
          <a:bodyPr wrap="square" rtlCol="0" anchor="ctr">
            <a:noAutofit/>
          </a:bodyPr>
          <a:lstStyle/>
          <a:p>
            <a:r>
              <a:rPr lang="de-DE" sz="1200" dirty="0">
                <a:solidFill>
                  <a:srgbClr val="014740"/>
                </a:solidFill>
              </a:rPr>
              <a:t>ERSTE GREEN INVEST</a:t>
            </a:r>
            <a:endParaRPr lang="de-AT" sz="1200" dirty="0">
              <a:solidFill>
                <a:srgbClr val="014740"/>
              </a:solidFill>
            </a:endParaRPr>
          </a:p>
        </p:txBody>
      </p:sp>
      <p:cxnSp>
        <p:nvCxnSpPr>
          <p:cNvPr id="14" name="Gerade Verbindung mit Pfeil 13">
            <a:extLst>
              <a:ext uri="{FF2B5EF4-FFF2-40B4-BE49-F238E27FC236}">
                <a16:creationId xmlns:a16="http://schemas.microsoft.com/office/drawing/2014/main" id="{42D6ED9C-3E58-4663-A278-0FA8573C98CD}"/>
              </a:ext>
            </a:extLst>
          </p:cNvPr>
          <p:cNvCxnSpPr>
            <a:cxnSpLocks/>
          </p:cNvCxnSpPr>
          <p:nvPr/>
        </p:nvCxnSpPr>
        <p:spPr>
          <a:xfrm flipV="1">
            <a:off x="2282215" y="2354404"/>
            <a:ext cx="0" cy="3240000"/>
          </a:xfrm>
          <a:prstGeom prst="straightConnector1">
            <a:avLst/>
          </a:prstGeom>
          <a:ln w="57150">
            <a:solidFill>
              <a:srgbClr val="0CB43F">
                <a:alpha val="15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platzhalter 9">
            <a:extLst>
              <a:ext uri="{FF2B5EF4-FFF2-40B4-BE49-F238E27FC236}">
                <a16:creationId xmlns:a16="http://schemas.microsoft.com/office/drawing/2014/main" id="{DEF92714-9E91-B40C-AD94-16F3BFA65CEC}"/>
              </a:ext>
            </a:extLst>
          </p:cNvPr>
          <p:cNvSpPr>
            <a:spLocks noGrp="1"/>
          </p:cNvSpPr>
          <p:nvPr>
            <p:ph type="body" sz="quarter" idx="13"/>
          </p:nvPr>
        </p:nvSpPr>
        <p:spPr/>
        <p:txBody>
          <a:bodyPr/>
          <a:lstStyle/>
          <a:p>
            <a:endParaRPr lang="de-AT"/>
          </a:p>
        </p:txBody>
      </p:sp>
      <p:sp>
        <p:nvSpPr>
          <p:cNvPr id="3" name="Textfeld 2">
            <a:extLst>
              <a:ext uri="{FF2B5EF4-FFF2-40B4-BE49-F238E27FC236}">
                <a16:creationId xmlns:a16="http://schemas.microsoft.com/office/drawing/2014/main" id="{287F27D7-24F7-6C30-DBF2-073483689E07}"/>
              </a:ext>
            </a:extLst>
          </p:cNvPr>
          <p:cNvSpPr txBox="1"/>
          <p:nvPr/>
        </p:nvSpPr>
        <p:spPr>
          <a:xfrm>
            <a:off x="2397245" y="6269842"/>
            <a:ext cx="8657748" cy="276999"/>
          </a:xfrm>
          <a:prstGeom prst="rect">
            <a:avLst/>
          </a:prstGeom>
          <a:noFill/>
          <a:ln w="22225">
            <a:solidFill>
              <a:schemeClr val="bg1"/>
            </a:solidFill>
          </a:ln>
        </p:spPr>
        <p:txBody>
          <a:bodyPr wrap="square">
            <a:spAutoFit/>
          </a:bodyPr>
          <a:lstStyle/>
          <a:p>
            <a:r>
              <a:rPr lang="de-AT" sz="1200" dirty="0">
                <a:solidFill>
                  <a:schemeClr val="tx1"/>
                </a:solidFill>
                <a:effectLst/>
                <a:latin typeface="+mn-lt"/>
              </a:rPr>
              <a:t>Bitte beachten Sie, dass eine Veranlagung in Wertpapieren neben den geschilderten Chancen auch Risiken birgt</a:t>
            </a:r>
            <a:endParaRPr lang="de-AT" sz="1200" dirty="0"/>
          </a:p>
        </p:txBody>
      </p:sp>
    </p:spTree>
    <p:extLst>
      <p:ext uri="{BB962C8B-B14F-4D97-AF65-F5344CB8AC3E}">
        <p14:creationId xmlns:p14="http://schemas.microsoft.com/office/powerpoint/2010/main" val="1353785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6E881E73-29A1-4AAD-BDC8-09DCB016B2A8}"/>
              </a:ext>
            </a:extLst>
          </p:cNvPr>
          <p:cNvSpPr>
            <a:spLocks noGrp="1"/>
          </p:cNvSpPr>
          <p:nvPr>
            <p:ph type="title"/>
          </p:nvPr>
        </p:nvSpPr>
        <p:spPr>
          <a:xfrm>
            <a:off x="515939" y="620713"/>
            <a:ext cx="11160124" cy="755650"/>
          </a:xfrm>
        </p:spPr>
        <p:txBody>
          <a:bodyPr/>
          <a:lstStyle/>
          <a:p>
            <a:r>
              <a:rPr lang="de-DE"/>
              <a:t>Portfolioaufteilung</a:t>
            </a:r>
            <a:endParaRPr lang="de-AT"/>
          </a:p>
        </p:txBody>
      </p:sp>
      <p:sp>
        <p:nvSpPr>
          <p:cNvPr id="3" name="Textplatzhalter 2">
            <a:extLst>
              <a:ext uri="{FF2B5EF4-FFF2-40B4-BE49-F238E27FC236}">
                <a16:creationId xmlns:a16="http://schemas.microsoft.com/office/drawing/2014/main" id="{C132B79E-E4E2-48C2-B6F0-62264CCE051A}"/>
              </a:ext>
            </a:extLst>
          </p:cNvPr>
          <p:cNvSpPr>
            <a:spLocks noGrp="1"/>
          </p:cNvSpPr>
          <p:nvPr>
            <p:ph type="body" sz="quarter" idx="13"/>
          </p:nvPr>
        </p:nvSpPr>
        <p:spPr>
          <a:xfrm>
            <a:off x="515937" y="260350"/>
            <a:ext cx="11160125" cy="252413"/>
          </a:xfrm>
        </p:spPr>
        <p:txBody>
          <a:bodyPr/>
          <a:lstStyle/>
          <a:p>
            <a:pPr marL="0" indent="0">
              <a:spcAft>
                <a:spcPts val="1200"/>
              </a:spcAft>
            </a:pPr>
            <a:r>
              <a:rPr lang="de-DE" spc="50"/>
              <a:t>Erste </a:t>
            </a:r>
            <a:r>
              <a:rPr lang="de-DE" spc="50" err="1"/>
              <a:t>wwf</a:t>
            </a:r>
            <a:r>
              <a:rPr lang="de-DE" spc="50"/>
              <a:t> stock </a:t>
            </a:r>
            <a:r>
              <a:rPr lang="de-DE" spc="50" err="1"/>
              <a:t>environment</a:t>
            </a:r>
            <a:endParaRPr lang="de-AT" spc="50"/>
          </a:p>
        </p:txBody>
      </p:sp>
      <p:graphicFrame>
        <p:nvGraphicFramePr>
          <p:cNvPr id="5" name="Tabelle 4"/>
          <p:cNvGraphicFramePr>
            <a:graphicFrameLocks noGrp="1"/>
          </p:cNvGraphicFramePr>
          <p:nvPr/>
        </p:nvGraphicFramePr>
        <p:xfrm>
          <a:off x="515939" y="1482448"/>
          <a:ext cx="3240000" cy="396000"/>
        </p:xfrm>
        <a:graphic>
          <a:graphicData uri="http://schemas.openxmlformats.org/drawingml/2006/table">
            <a:tbl>
              <a:tblPr firstRow="1" bandRow="1">
                <a:tableStyleId>{5C22544A-7EE6-4342-B048-85BDC9FD1C3A}</a:tableStyleId>
              </a:tblPr>
              <a:tblGrid>
                <a:gridCol w="3240000">
                  <a:extLst>
                    <a:ext uri="{9D8B030D-6E8A-4147-A177-3AD203B41FA5}">
                      <a16:colId xmlns:a16="http://schemas.microsoft.com/office/drawing/2014/main" val="20000"/>
                    </a:ext>
                  </a:extLst>
                </a:gridCol>
              </a:tblGrid>
              <a:tr h="396000">
                <a:tc>
                  <a:txBody>
                    <a:bodyPr/>
                    <a:lstStyle/>
                    <a:p>
                      <a:r>
                        <a:rPr lang="de-DE" sz="1400" b="0">
                          <a:solidFill>
                            <a:schemeClr val="tx1"/>
                          </a:solidFill>
                          <a:latin typeface="Inter Semi Bold" panose="02000703000000020004" pitchFamily="2" charset="0"/>
                          <a:ea typeface="Inter Semi Bold" panose="02000703000000020004" pitchFamily="2" charset="0"/>
                          <a:cs typeface="Inter Semi Bold" panose="02000703000000020004" pitchFamily="2" charset="0"/>
                        </a:rPr>
                        <a:t>Umweltthemen</a:t>
                      </a:r>
                    </a:p>
                  </a:txBody>
                  <a:tcPr marL="0" marR="121920" marT="56271" marB="56271"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6" name="Tabelle 5"/>
          <p:cNvGraphicFramePr>
            <a:graphicFrameLocks noGrp="1"/>
          </p:cNvGraphicFramePr>
          <p:nvPr/>
        </p:nvGraphicFramePr>
        <p:xfrm>
          <a:off x="8256063" y="1482448"/>
          <a:ext cx="3240000" cy="396000"/>
        </p:xfrm>
        <a:graphic>
          <a:graphicData uri="http://schemas.openxmlformats.org/drawingml/2006/table">
            <a:tbl>
              <a:tblPr firstRow="1" bandRow="1">
                <a:effectLst/>
                <a:tableStyleId>{5C22544A-7EE6-4342-B048-85BDC9FD1C3A}</a:tableStyleId>
              </a:tblPr>
              <a:tblGrid>
                <a:gridCol w="3240000">
                  <a:extLst>
                    <a:ext uri="{9D8B030D-6E8A-4147-A177-3AD203B41FA5}">
                      <a16:colId xmlns:a16="http://schemas.microsoft.com/office/drawing/2014/main" val="20000"/>
                    </a:ext>
                  </a:extLst>
                </a:gridCol>
              </a:tblGrid>
              <a:tr h="396000">
                <a:tc>
                  <a:txBody>
                    <a:bodyPr/>
                    <a:lstStyle/>
                    <a:p>
                      <a:pPr marL="0" algn="l" defTabSz="914400" rtl="0" eaLnBrk="1" latinLnBrk="0" hangingPunct="1"/>
                      <a:r>
                        <a:rPr lang="de-DE" sz="1400" b="0" kern="1200" dirty="0">
                          <a:solidFill>
                            <a:schemeClr val="tx1"/>
                          </a:solidFill>
                          <a:latin typeface="Inter Semi Bold" panose="02000703000000020004" pitchFamily="2" charset="0"/>
                          <a:ea typeface="Inter Semi Bold" panose="02000703000000020004" pitchFamily="2" charset="0"/>
                          <a:cs typeface="Inter Semi Bold" panose="02000703000000020004" pitchFamily="2" charset="0"/>
                        </a:rPr>
                        <a:t>Marktkapitalisierung</a:t>
                      </a:r>
                    </a:p>
                  </a:txBody>
                  <a:tcPr marL="0" marR="0" marT="56271" marB="56271"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1" name="Tabelle 20">
            <a:extLst>
              <a:ext uri="{FF2B5EF4-FFF2-40B4-BE49-F238E27FC236}">
                <a16:creationId xmlns:a16="http://schemas.microsoft.com/office/drawing/2014/main" id="{A97C1757-1135-49BA-8B5F-E0DACFB0EB20}"/>
              </a:ext>
            </a:extLst>
          </p:cNvPr>
          <p:cNvGraphicFramePr>
            <a:graphicFrameLocks noGrp="1"/>
          </p:cNvGraphicFramePr>
          <p:nvPr/>
        </p:nvGraphicFramePr>
        <p:xfrm>
          <a:off x="4386001" y="1482448"/>
          <a:ext cx="3240000" cy="396000"/>
        </p:xfrm>
        <a:graphic>
          <a:graphicData uri="http://schemas.openxmlformats.org/drawingml/2006/table">
            <a:tbl>
              <a:tblPr firstRow="1" bandRow="1">
                <a:effectLst/>
                <a:tableStyleId>{5C22544A-7EE6-4342-B048-85BDC9FD1C3A}</a:tableStyleId>
              </a:tblPr>
              <a:tblGrid>
                <a:gridCol w="3240000">
                  <a:extLst>
                    <a:ext uri="{9D8B030D-6E8A-4147-A177-3AD203B41FA5}">
                      <a16:colId xmlns:a16="http://schemas.microsoft.com/office/drawing/2014/main" val="20000"/>
                    </a:ext>
                  </a:extLst>
                </a:gridCol>
              </a:tblGrid>
              <a:tr h="396000">
                <a:tc>
                  <a:txBody>
                    <a:bodyPr/>
                    <a:lstStyle/>
                    <a:p>
                      <a:pPr marL="0" algn="l" defTabSz="914400" rtl="0" eaLnBrk="1" latinLnBrk="0" hangingPunct="1"/>
                      <a:r>
                        <a:rPr lang="de-DE" sz="1400" b="0" kern="1200" err="1">
                          <a:solidFill>
                            <a:schemeClr val="tx1"/>
                          </a:solidFill>
                          <a:latin typeface="Inter Semi Bold" panose="02000703000000020004" pitchFamily="2" charset="0"/>
                          <a:ea typeface="Inter Semi Bold" panose="02000703000000020004" pitchFamily="2" charset="0"/>
                          <a:cs typeface="Inter Semi Bold" panose="02000703000000020004" pitchFamily="2" charset="0"/>
                        </a:rPr>
                        <a:t>Regionenaufteilung</a:t>
                      </a:r>
                      <a:endParaRPr lang="de-DE" sz="1400" b="0" kern="1200">
                        <a:solidFill>
                          <a:schemeClr val="tx1"/>
                        </a:solidFill>
                        <a:latin typeface="Inter Semi Bold" panose="02000703000000020004" pitchFamily="2" charset="0"/>
                        <a:ea typeface="Inter Semi Bold" panose="02000703000000020004" pitchFamily="2" charset="0"/>
                        <a:cs typeface="Inter Semi Bold" panose="02000703000000020004" pitchFamily="2" charset="0"/>
                      </a:endParaRPr>
                    </a:p>
                  </a:txBody>
                  <a:tcPr marL="0" marR="0" marT="56271" marB="56271"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9" name="Foliennummernplatzhalter 8">
            <a:extLst>
              <a:ext uri="{FF2B5EF4-FFF2-40B4-BE49-F238E27FC236}">
                <a16:creationId xmlns:a16="http://schemas.microsoft.com/office/drawing/2014/main" id="{E4C384DF-3780-446B-BEB2-D2E3A4D0ED7B}"/>
              </a:ext>
            </a:extLst>
          </p:cNvPr>
          <p:cNvSpPr>
            <a:spLocks noGrp="1"/>
          </p:cNvSpPr>
          <p:nvPr>
            <p:ph type="sldNum" sz="quarter" idx="12"/>
          </p:nvPr>
        </p:nvSpPr>
        <p:spPr/>
        <p:txBody>
          <a:bodyPr/>
          <a:lstStyle/>
          <a:p>
            <a:fld id="{355F9927-066A-4E42-B902-7FE3DF2732F9}" type="slidenum">
              <a:rPr lang="de-DE" noProof="0" smtClean="0"/>
              <a:pPr/>
              <a:t>23</a:t>
            </a:fld>
            <a:endParaRPr lang="de-DE" noProof="0"/>
          </a:p>
        </p:txBody>
      </p:sp>
      <p:sp>
        <p:nvSpPr>
          <p:cNvPr id="2" name="Text Box 47">
            <a:extLst>
              <a:ext uri="{FF2B5EF4-FFF2-40B4-BE49-F238E27FC236}">
                <a16:creationId xmlns:a16="http://schemas.microsoft.com/office/drawing/2014/main" id="{0E229F69-87FE-670D-F1AF-FB40C6432D29}"/>
              </a:ext>
            </a:extLst>
          </p:cNvPr>
          <p:cNvSpPr txBox="1">
            <a:spLocks noChangeArrowheads="1"/>
          </p:cNvSpPr>
          <p:nvPr/>
        </p:nvSpPr>
        <p:spPr bwMode="auto">
          <a:xfrm>
            <a:off x="514800" y="6084000"/>
            <a:ext cx="7444519" cy="2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112537" bIns="0" anchor="b" anchorCtr="0">
            <a:noAutofit/>
          </a:bodyPr>
          <a:lstStyle>
            <a:lvl1pPr eaLnBrk="0" hangingPunct="0">
              <a:lnSpc>
                <a:spcPct val="120000"/>
              </a:lnSpc>
              <a:spcBef>
                <a:spcPts val="1200"/>
              </a:spcBef>
              <a:spcAft>
                <a:spcPts val="1200"/>
              </a:spcAft>
              <a:buClr>
                <a:schemeClr val="accent1"/>
              </a:buClr>
              <a:buFont typeface="Wingdings" pitchFamily="2" charset="2"/>
              <a:buChar char="§"/>
              <a:defRPr sz="2000">
                <a:solidFill>
                  <a:schemeClr val="tx1"/>
                </a:solidFill>
                <a:latin typeface="Arial" charset="0"/>
              </a:defRPr>
            </a:lvl1pPr>
            <a:lvl2pPr marL="742950" indent="-285750" eaLnBrk="0" hangingPunct="0">
              <a:lnSpc>
                <a:spcPct val="120000"/>
              </a:lnSpc>
              <a:spcAft>
                <a:spcPts val="1200"/>
              </a:spcAft>
              <a:buClr>
                <a:schemeClr val="accent1"/>
              </a:buClr>
              <a:buFont typeface="Arial" charset="0"/>
              <a:buChar char="•"/>
              <a:defRPr sz="2000">
                <a:solidFill>
                  <a:schemeClr val="tx1"/>
                </a:solidFill>
                <a:latin typeface="Arial" charset="0"/>
              </a:defRPr>
            </a:lvl2pPr>
            <a:lvl3pPr marL="1143000" indent="-228600" eaLnBrk="0" hangingPunct="0">
              <a:lnSpc>
                <a:spcPct val="120000"/>
              </a:lnSpc>
              <a:spcAft>
                <a:spcPts val="1200"/>
              </a:spcAft>
              <a:buClr>
                <a:schemeClr val="accent1"/>
              </a:buClr>
              <a:buFont typeface="Arial" charset="0"/>
              <a:buChar char="•"/>
              <a:defRPr sz="2000">
                <a:solidFill>
                  <a:schemeClr val="tx1"/>
                </a:solidFill>
                <a:latin typeface="Arial" charset="0"/>
              </a:defRPr>
            </a:lvl3pPr>
            <a:lvl4pPr marL="1600200" indent="-228600" eaLnBrk="0" hangingPunct="0">
              <a:lnSpc>
                <a:spcPct val="120000"/>
              </a:lnSpc>
              <a:spcAft>
                <a:spcPts val="1200"/>
              </a:spcAft>
              <a:buClr>
                <a:schemeClr val="accent1"/>
              </a:buClr>
              <a:buFont typeface="Arial" charset="0"/>
              <a:buChar char="•"/>
              <a:defRPr sz="2000">
                <a:solidFill>
                  <a:schemeClr val="tx1"/>
                </a:solidFill>
                <a:latin typeface="Arial" charset="0"/>
              </a:defRPr>
            </a:lvl4pPr>
            <a:lvl5pPr marL="2057400" indent="-228600" eaLnBrk="0" hangingPunct="0">
              <a:lnSpc>
                <a:spcPct val="120000"/>
              </a:lnSpc>
              <a:spcAft>
                <a:spcPts val="1200"/>
              </a:spcAft>
              <a:buClr>
                <a:schemeClr val="accent1"/>
              </a:buClr>
              <a:buFont typeface="Arial" charset="0"/>
              <a:buChar char="•"/>
              <a:defRPr sz="2000">
                <a:solidFill>
                  <a:schemeClr val="tx1"/>
                </a:solidFill>
                <a:latin typeface="Arial" charset="0"/>
              </a:defRPr>
            </a:lvl5pPr>
            <a:lvl6pPr marL="25146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6pPr>
            <a:lvl7pPr marL="29718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7pPr>
            <a:lvl8pPr marL="34290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8pPr>
            <a:lvl9pPr marL="38862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9pPr>
          </a:lstStyle>
          <a:p>
            <a:pPr>
              <a:lnSpc>
                <a:spcPct val="100000"/>
              </a:lnSpc>
              <a:spcBef>
                <a:spcPct val="0"/>
              </a:spcBef>
              <a:spcAft>
                <a:spcPct val="0"/>
              </a:spcAft>
              <a:buClrTx/>
              <a:buFontTx/>
              <a:buNone/>
            </a:pPr>
            <a:r>
              <a:rPr lang="de-AT" altLang="de-DE" sz="800">
                <a:solidFill>
                  <a:srgbClr val="000000"/>
                </a:solidFill>
                <a:latin typeface="+mn-lt"/>
              </a:rPr>
              <a:t>Quelle: </a:t>
            </a:r>
            <a:r>
              <a:rPr lang="de-DE" sz="800">
                <a:latin typeface="+mn-lt"/>
              </a:rPr>
              <a:t>Erste Asset Management, Daten beziehen sich ausschließlich auf das Wertpapiervermögen.</a:t>
            </a:r>
            <a:endParaRPr lang="de-DE" altLang="de-DE" sz="800">
              <a:solidFill>
                <a:srgbClr val="000000"/>
              </a:solidFill>
              <a:latin typeface="+mn-lt"/>
            </a:endParaRPr>
          </a:p>
        </p:txBody>
      </p:sp>
      <p:sp>
        <p:nvSpPr>
          <p:cNvPr id="10" name="Textfeld 10">
            <a:extLst>
              <a:ext uri="{FF2B5EF4-FFF2-40B4-BE49-F238E27FC236}">
                <a16:creationId xmlns:a16="http://schemas.microsoft.com/office/drawing/2014/main" id="{196C6617-F0DE-9E1B-56E0-2096E4A4CDF2}"/>
              </a:ext>
            </a:extLst>
          </p:cNvPr>
          <p:cNvSpPr txBox="1"/>
          <p:nvPr>
            <p:custDataLst>
              <p:tags r:id="rId1"/>
            </p:custDataLst>
          </p:nvPr>
        </p:nvSpPr>
        <p:spPr>
          <a:xfrm>
            <a:off x="514800" y="5688000"/>
            <a:ext cx="11160000" cy="360413"/>
          </a:xfrm>
          <a:prstGeom prst="rect">
            <a:avLst/>
          </a:prstGeom>
          <a:noFill/>
          <a:ln w="22225">
            <a:noFill/>
          </a:ln>
          <a:extLst>
            <a:ext uri="{91240B29-F687-4F45-9708-019B960494DF}">
              <a14:hiddenLine xmlns:a14="http://schemas.microsoft.com/office/drawing/2010/main" w="22225">
                <a:solidFill>
                  <a:schemeClr val="accent6"/>
                </a:solidFill>
              </a14:hiddenLine>
            </a:ext>
          </a:extLst>
        </p:spPr>
        <p:txBody>
          <a:bodyPr vert="horz" wrap="square" lIns="0" tIns="0" rIns="0" bIns="0" rtlCol="0" anchor="b">
            <a:noAutofit/>
          </a:bodyPr>
          <a:lstStyle/>
          <a:p>
            <a:pPr>
              <a:spcBef>
                <a:spcPct val="0"/>
              </a:spcBef>
              <a:spcAft>
                <a:spcPct val="0"/>
              </a:spcAft>
            </a:pPr>
            <a:r>
              <a:rPr lang="de-AT" sz="1200" dirty="0"/>
              <a:t>Die dargestellten Portfoliopositionierungen entsprechen dem Stand vom 30.09.2026. Im Rahmen des Managements und in Folge von Marktbewegungen können sich die genannten Portfoliopositionierungen ändern.</a:t>
            </a:r>
          </a:p>
        </p:txBody>
      </p:sp>
      <p:pic>
        <p:nvPicPr>
          <p:cNvPr id="12" name="Grafik 11">
            <a:extLst>
              <a:ext uri="{FF2B5EF4-FFF2-40B4-BE49-F238E27FC236}">
                <a16:creationId xmlns:a16="http://schemas.microsoft.com/office/drawing/2014/main" id="{F5BF77B0-1B21-EBF0-0B82-7205D0EE13EF}"/>
              </a:ext>
            </a:extLst>
          </p:cNvPr>
          <p:cNvPicPr>
            <a:picLocks noChangeAspect="1"/>
          </p:cNvPicPr>
          <p:nvPr>
            <p:custDataLst>
              <p:tags r:id="rId2"/>
            </p:custDataLst>
          </p:nvPr>
        </p:nvPicPr>
        <p:blipFill>
          <a:blip r:embed="rId6"/>
          <a:stretch>
            <a:fillRect/>
          </a:stretch>
        </p:blipFill>
        <p:spPr>
          <a:xfrm>
            <a:off x="4386001" y="1800000"/>
            <a:ext cx="3240000" cy="3780762"/>
          </a:xfrm>
          <a:prstGeom prst="rect">
            <a:avLst/>
          </a:prstGeom>
        </p:spPr>
      </p:pic>
      <p:pic>
        <p:nvPicPr>
          <p:cNvPr id="8" name="Grafik 7">
            <a:extLst>
              <a:ext uri="{FF2B5EF4-FFF2-40B4-BE49-F238E27FC236}">
                <a16:creationId xmlns:a16="http://schemas.microsoft.com/office/drawing/2014/main" id="{2921E816-4E52-F524-2253-20383F6593A6}"/>
              </a:ext>
            </a:extLst>
          </p:cNvPr>
          <p:cNvPicPr>
            <a:picLocks noChangeAspect="1"/>
          </p:cNvPicPr>
          <p:nvPr>
            <p:custDataLst>
              <p:tags r:id="rId3"/>
            </p:custDataLst>
          </p:nvPr>
        </p:nvPicPr>
        <p:blipFill>
          <a:blip r:embed="rId7"/>
          <a:stretch>
            <a:fillRect/>
          </a:stretch>
        </p:blipFill>
        <p:spPr>
          <a:xfrm>
            <a:off x="515939" y="1803302"/>
            <a:ext cx="3240000" cy="3779238"/>
          </a:xfrm>
          <a:prstGeom prst="rect">
            <a:avLst/>
          </a:prstGeom>
        </p:spPr>
      </p:pic>
      <p:pic>
        <p:nvPicPr>
          <p:cNvPr id="16" name="Grafik 15">
            <a:extLst>
              <a:ext uri="{FF2B5EF4-FFF2-40B4-BE49-F238E27FC236}">
                <a16:creationId xmlns:a16="http://schemas.microsoft.com/office/drawing/2014/main" id="{F27A5E15-5568-8BD5-F7E5-D97E92FD5C7E}"/>
              </a:ext>
            </a:extLst>
          </p:cNvPr>
          <p:cNvPicPr>
            <a:picLocks noChangeAspect="1"/>
          </p:cNvPicPr>
          <p:nvPr>
            <p:custDataLst>
              <p:tags r:id="rId4"/>
            </p:custDataLst>
          </p:nvPr>
        </p:nvPicPr>
        <p:blipFill>
          <a:blip r:embed="rId8"/>
          <a:stretch>
            <a:fillRect/>
          </a:stretch>
        </p:blipFill>
        <p:spPr>
          <a:xfrm>
            <a:off x="8256063" y="1800001"/>
            <a:ext cx="3240000" cy="3779238"/>
          </a:xfrm>
          <a:prstGeom prst="rect">
            <a:avLst/>
          </a:prstGeom>
        </p:spPr>
      </p:pic>
      <p:pic>
        <p:nvPicPr>
          <p:cNvPr id="13" name="Grafik 12" descr="Ein Bild, das Text, Schrift, Logo, Grafiken enthält.&#10;&#10;KI-generierte Inhalte können fehlerhaft sein.">
            <a:extLst>
              <a:ext uri="{FF2B5EF4-FFF2-40B4-BE49-F238E27FC236}">
                <a16:creationId xmlns:a16="http://schemas.microsoft.com/office/drawing/2014/main" id="{77072618-9D0D-2196-8D43-27D2F6BD30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29023" y="193774"/>
            <a:ext cx="4274038" cy="1008000"/>
          </a:xfrm>
          <a:prstGeom prst="rect">
            <a:avLst/>
          </a:prstGeom>
        </p:spPr>
      </p:pic>
    </p:spTree>
    <p:extLst>
      <p:ext uri="{BB962C8B-B14F-4D97-AF65-F5344CB8AC3E}">
        <p14:creationId xmlns:p14="http://schemas.microsoft.com/office/powerpoint/2010/main" val="185192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6E881E73-29A1-4AAD-BDC8-09DCB016B2A8}"/>
              </a:ext>
            </a:extLst>
          </p:cNvPr>
          <p:cNvSpPr>
            <a:spLocks noGrp="1"/>
          </p:cNvSpPr>
          <p:nvPr>
            <p:ph type="title"/>
          </p:nvPr>
        </p:nvSpPr>
        <p:spPr>
          <a:xfrm>
            <a:off x="515939" y="620713"/>
            <a:ext cx="11160124" cy="755650"/>
          </a:xfrm>
        </p:spPr>
        <p:txBody>
          <a:bodyPr/>
          <a:lstStyle/>
          <a:p>
            <a:r>
              <a:rPr lang="de-DE" dirty="0"/>
              <a:t>Portfolioaufteilung</a:t>
            </a:r>
            <a:endParaRPr lang="de-AT" dirty="0"/>
          </a:p>
        </p:txBody>
      </p:sp>
      <p:sp>
        <p:nvSpPr>
          <p:cNvPr id="3" name="Textplatzhalter 2">
            <a:extLst>
              <a:ext uri="{FF2B5EF4-FFF2-40B4-BE49-F238E27FC236}">
                <a16:creationId xmlns:a16="http://schemas.microsoft.com/office/drawing/2014/main" id="{C132B79E-E4E2-48C2-B6F0-62264CCE051A}"/>
              </a:ext>
            </a:extLst>
          </p:cNvPr>
          <p:cNvSpPr>
            <a:spLocks noGrp="1"/>
          </p:cNvSpPr>
          <p:nvPr>
            <p:ph type="body" sz="quarter" idx="13"/>
          </p:nvPr>
        </p:nvSpPr>
        <p:spPr>
          <a:xfrm>
            <a:off x="515937" y="260350"/>
            <a:ext cx="11160125" cy="252413"/>
          </a:xfrm>
        </p:spPr>
        <p:txBody>
          <a:bodyPr/>
          <a:lstStyle/>
          <a:p>
            <a:pPr marL="0" indent="0">
              <a:spcAft>
                <a:spcPts val="1200"/>
              </a:spcAft>
            </a:pPr>
            <a:r>
              <a:rPr lang="de-DE" spc="50" dirty="0"/>
              <a:t>Erste </a:t>
            </a:r>
            <a:r>
              <a:rPr lang="de-DE" spc="50" dirty="0" err="1"/>
              <a:t>green</a:t>
            </a:r>
            <a:r>
              <a:rPr lang="de-DE" spc="50" dirty="0"/>
              <a:t> </a:t>
            </a:r>
            <a:r>
              <a:rPr lang="de-DE" spc="50" dirty="0" err="1"/>
              <a:t>invest</a:t>
            </a:r>
            <a:endParaRPr lang="de-AT" spc="50" dirty="0"/>
          </a:p>
        </p:txBody>
      </p:sp>
      <p:graphicFrame>
        <p:nvGraphicFramePr>
          <p:cNvPr id="5" name="Tabelle 4"/>
          <p:cNvGraphicFramePr>
            <a:graphicFrameLocks noGrp="1"/>
          </p:cNvGraphicFramePr>
          <p:nvPr/>
        </p:nvGraphicFramePr>
        <p:xfrm>
          <a:off x="515939" y="1482448"/>
          <a:ext cx="3240000" cy="396000"/>
        </p:xfrm>
        <a:graphic>
          <a:graphicData uri="http://schemas.openxmlformats.org/drawingml/2006/table">
            <a:tbl>
              <a:tblPr firstRow="1" bandRow="1">
                <a:tableStyleId>{5C22544A-7EE6-4342-B048-85BDC9FD1C3A}</a:tableStyleId>
              </a:tblPr>
              <a:tblGrid>
                <a:gridCol w="3240000">
                  <a:extLst>
                    <a:ext uri="{9D8B030D-6E8A-4147-A177-3AD203B41FA5}">
                      <a16:colId xmlns:a16="http://schemas.microsoft.com/office/drawing/2014/main" val="20000"/>
                    </a:ext>
                  </a:extLst>
                </a:gridCol>
              </a:tblGrid>
              <a:tr h="396000">
                <a:tc>
                  <a:txBody>
                    <a:bodyPr/>
                    <a:lstStyle/>
                    <a:p>
                      <a:r>
                        <a:rPr lang="de-DE" sz="1400" b="0" dirty="0">
                          <a:solidFill>
                            <a:schemeClr val="tx1"/>
                          </a:solidFill>
                          <a:latin typeface="Inter Semi Bold" panose="02000703000000020004" pitchFamily="2" charset="0"/>
                          <a:ea typeface="Inter Semi Bold" panose="02000703000000020004" pitchFamily="2" charset="0"/>
                          <a:cs typeface="Inter Semi Bold" panose="02000703000000020004" pitchFamily="2" charset="0"/>
                        </a:rPr>
                        <a:t>Umweltthemen</a:t>
                      </a:r>
                    </a:p>
                  </a:txBody>
                  <a:tcPr marL="0" marR="121920" marT="56271" marB="56271"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6" name="Tabelle 5"/>
          <p:cNvGraphicFramePr>
            <a:graphicFrameLocks noGrp="1"/>
          </p:cNvGraphicFramePr>
          <p:nvPr/>
        </p:nvGraphicFramePr>
        <p:xfrm>
          <a:off x="8256063" y="1482448"/>
          <a:ext cx="3240000" cy="396000"/>
        </p:xfrm>
        <a:graphic>
          <a:graphicData uri="http://schemas.openxmlformats.org/drawingml/2006/table">
            <a:tbl>
              <a:tblPr firstRow="1" bandRow="1">
                <a:effectLst/>
                <a:tableStyleId>{5C22544A-7EE6-4342-B048-85BDC9FD1C3A}</a:tableStyleId>
              </a:tblPr>
              <a:tblGrid>
                <a:gridCol w="3240000">
                  <a:extLst>
                    <a:ext uri="{9D8B030D-6E8A-4147-A177-3AD203B41FA5}">
                      <a16:colId xmlns:a16="http://schemas.microsoft.com/office/drawing/2014/main" val="20000"/>
                    </a:ext>
                  </a:extLst>
                </a:gridCol>
              </a:tblGrid>
              <a:tr h="396000">
                <a:tc>
                  <a:txBody>
                    <a:bodyPr/>
                    <a:lstStyle/>
                    <a:p>
                      <a:pPr marL="0" algn="l" defTabSz="914400" rtl="0" eaLnBrk="1" latinLnBrk="0" hangingPunct="1"/>
                      <a:r>
                        <a:rPr lang="de-DE" sz="1400" b="0" kern="1200" dirty="0">
                          <a:solidFill>
                            <a:schemeClr val="tx1"/>
                          </a:solidFill>
                          <a:latin typeface="Inter Semi Bold" panose="02000703000000020004" pitchFamily="2" charset="0"/>
                          <a:ea typeface="Inter Semi Bold" panose="02000703000000020004" pitchFamily="2" charset="0"/>
                          <a:cs typeface="Inter Semi Bold" panose="02000703000000020004" pitchFamily="2" charset="0"/>
                        </a:rPr>
                        <a:t>Marktkapitalisierung</a:t>
                      </a:r>
                    </a:p>
                  </a:txBody>
                  <a:tcPr marL="0" marR="0" marT="56271" marB="56271"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1" name="Tabelle 20">
            <a:extLst>
              <a:ext uri="{FF2B5EF4-FFF2-40B4-BE49-F238E27FC236}">
                <a16:creationId xmlns:a16="http://schemas.microsoft.com/office/drawing/2014/main" id="{A97C1757-1135-49BA-8B5F-E0DACFB0EB20}"/>
              </a:ext>
            </a:extLst>
          </p:cNvPr>
          <p:cNvGraphicFramePr>
            <a:graphicFrameLocks noGrp="1"/>
          </p:cNvGraphicFramePr>
          <p:nvPr/>
        </p:nvGraphicFramePr>
        <p:xfrm>
          <a:off x="4386001" y="1482448"/>
          <a:ext cx="3240000" cy="396000"/>
        </p:xfrm>
        <a:graphic>
          <a:graphicData uri="http://schemas.openxmlformats.org/drawingml/2006/table">
            <a:tbl>
              <a:tblPr firstRow="1" bandRow="1">
                <a:effectLst/>
                <a:tableStyleId>{5C22544A-7EE6-4342-B048-85BDC9FD1C3A}</a:tableStyleId>
              </a:tblPr>
              <a:tblGrid>
                <a:gridCol w="3240000">
                  <a:extLst>
                    <a:ext uri="{9D8B030D-6E8A-4147-A177-3AD203B41FA5}">
                      <a16:colId xmlns:a16="http://schemas.microsoft.com/office/drawing/2014/main" val="20000"/>
                    </a:ext>
                  </a:extLst>
                </a:gridCol>
              </a:tblGrid>
              <a:tr h="396000">
                <a:tc>
                  <a:txBody>
                    <a:bodyPr/>
                    <a:lstStyle/>
                    <a:p>
                      <a:pPr marL="0" algn="l" defTabSz="914400" rtl="0" eaLnBrk="1" latinLnBrk="0" hangingPunct="1"/>
                      <a:r>
                        <a:rPr lang="de-DE" sz="1400" b="0" kern="1200" dirty="0" err="1">
                          <a:solidFill>
                            <a:schemeClr val="tx1"/>
                          </a:solidFill>
                          <a:latin typeface="Inter Semi Bold" panose="02000703000000020004" pitchFamily="2" charset="0"/>
                          <a:ea typeface="Inter Semi Bold" panose="02000703000000020004" pitchFamily="2" charset="0"/>
                          <a:cs typeface="Inter Semi Bold" panose="02000703000000020004" pitchFamily="2" charset="0"/>
                        </a:rPr>
                        <a:t>Regionenaufteilung</a:t>
                      </a:r>
                      <a:endParaRPr lang="de-DE" sz="1400" b="0" kern="1200" dirty="0">
                        <a:solidFill>
                          <a:schemeClr val="tx1"/>
                        </a:solidFill>
                        <a:latin typeface="Inter Semi Bold" panose="02000703000000020004" pitchFamily="2" charset="0"/>
                        <a:ea typeface="Inter Semi Bold" panose="02000703000000020004" pitchFamily="2" charset="0"/>
                        <a:cs typeface="Inter Semi Bold" panose="02000703000000020004" pitchFamily="2" charset="0"/>
                      </a:endParaRPr>
                    </a:p>
                  </a:txBody>
                  <a:tcPr marL="0" marR="0" marT="56271" marB="56271"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9" name="Foliennummernplatzhalter 8">
            <a:extLst>
              <a:ext uri="{FF2B5EF4-FFF2-40B4-BE49-F238E27FC236}">
                <a16:creationId xmlns:a16="http://schemas.microsoft.com/office/drawing/2014/main" id="{E4C384DF-3780-446B-BEB2-D2E3A4D0ED7B}"/>
              </a:ext>
            </a:extLst>
          </p:cNvPr>
          <p:cNvSpPr>
            <a:spLocks noGrp="1"/>
          </p:cNvSpPr>
          <p:nvPr>
            <p:ph type="sldNum" sz="quarter" idx="12"/>
          </p:nvPr>
        </p:nvSpPr>
        <p:spPr/>
        <p:txBody>
          <a:bodyPr/>
          <a:lstStyle/>
          <a:p>
            <a:fld id="{355F9927-066A-4E42-B902-7FE3DF2732F9}" type="slidenum">
              <a:rPr lang="de-DE" noProof="0" smtClean="0"/>
              <a:pPr/>
              <a:t>24</a:t>
            </a:fld>
            <a:endParaRPr lang="de-DE" noProof="0" dirty="0"/>
          </a:p>
        </p:txBody>
      </p:sp>
      <p:sp>
        <p:nvSpPr>
          <p:cNvPr id="16" name="Text Box 47">
            <a:extLst>
              <a:ext uri="{FF2B5EF4-FFF2-40B4-BE49-F238E27FC236}">
                <a16:creationId xmlns:a16="http://schemas.microsoft.com/office/drawing/2014/main" id="{DBC31FAD-F291-9A45-65E1-C7CF627D1ECD}"/>
              </a:ext>
            </a:extLst>
          </p:cNvPr>
          <p:cNvSpPr txBox="1">
            <a:spLocks noChangeArrowheads="1"/>
          </p:cNvSpPr>
          <p:nvPr/>
        </p:nvSpPr>
        <p:spPr bwMode="auto">
          <a:xfrm>
            <a:off x="514800" y="6084000"/>
            <a:ext cx="7444519" cy="21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112537" bIns="0" anchor="b" anchorCtr="0">
            <a:noAutofit/>
          </a:bodyPr>
          <a:lstStyle>
            <a:lvl1pPr eaLnBrk="0" hangingPunct="0">
              <a:lnSpc>
                <a:spcPct val="120000"/>
              </a:lnSpc>
              <a:spcBef>
                <a:spcPts val="1200"/>
              </a:spcBef>
              <a:spcAft>
                <a:spcPts val="1200"/>
              </a:spcAft>
              <a:buClr>
                <a:schemeClr val="accent1"/>
              </a:buClr>
              <a:buFont typeface="Wingdings" pitchFamily="2" charset="2"/>
              <a:buChar char="§"/>
              <a:defRPr sz="2000">
                <a:solidFill>
                  <a:schemeClr val="tx1"/>
                </a:solidFill>
                <a:latin typeface="Arial" charset="0"/>
              </a:defRPr>
            </a:lvl1pPr>
            <a:lvl2pPr marL="742950" indent="-285750" eaLnBrk="0" hangingPunct="0">
              <a:lnSpc>
                <a:spcPct val="120000"/>
              </a:lnSpc>
              <a:spcAft>
                <a:spcPts val="1200"/>
              </a:spcAft>
              <a:buClr>
                <a:schemeClr val="accent1"/>
              </a:buClr>
              <a:buFont typeface="Arial" charset="0"/>
              <a:buChar char="•"/>
              <a:defRPr sz="2000">
                <a:solidFill>
                  <a:schemeClr val="tx1"/>
                </a:solidFill>
                <a:latin typeface="Arial" charset="0"/>
              </a:defRPr>
            </a:lvl2pPr>
            <a:lvl3pPr marL="1143000" indent="-228600" eaLnBrk="0" hangingPunct="0">
              <a:lnSpc>
                <a:spcPct val="120000"/>
              </a:lnSpc>
              <a:spcAft>
                <a:spcPts val="1200"/>
              </a:spcAft>
              <a:buClr>
                <a:schemeClr val="accent1"/>
              </a:buClr>
              <a:buFont typeface="Arial" charset="0"/>
              <a:buChar char="•"/>
              <a:defRPr sz="2000">
                <a:solidFill>
                  <a:schemeClr val="tx1"/>
                </a:solidFill>
                <a:latin typeface="Arial" charset="0"/>
              </a:defRPr>
            </a:lvl3pPr>
            <a:lvl4pPr marL="1600200" indent="-228600" eaLnBrk="0" hangingPunct="0">
              <a:lnSpc>
                <a:spcPct val="120000"/>
              </a:lnSpc>
              <a:spcAft>
                <a:spcPts val="1200"/>
              </a:spcAft>
              <a:buClr>
                <a:schemeClr val="accent1"/>
              </a:buClr>
              <a:buFont typeface="Arial" charset="0"/>
              <a:buChar char="•"/>
              <a:defRPr sz="2000">
                <a:solidFill>
                  <a:schemeClr val="tx1"/>
                </a:solidFill>
                <a:latin typeface="Arial" charset="0"/>
              </a:defRPr>
            </a:lvl4pPr>
            <a:lvl5pPr marL="2057400" indent="-228600" eaLnBrk="0" hangingPunct="0">
              <a:lnSpc>
                <a:spcPct val="120000"/>
              </a:lnSpc>
              <a:spcAft>
                <a:spcPts val="1200"/>
              </a:spcAft>
              <a:buClr>
                <a:schemeClr val="accent1"/>
              </a:buClr>
              <a:buFont typeface="Arial" charset="0"/>
              <a:buChar char="•"/>
              <a:defRPr sz="2000">
                <a:solidFill>
                  <a:schemeClr val="tx1"/>
                </a:solidFill>
                <a:latin typeface="Arial" charset="0"/>
              </a:defRPr>
            </a:lvl5pPr>
            <a:lvl6pPr marL="25146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6pPr>
            <a:lvl7pPr marL="29718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7pPr>
            <a:lvl8pPr marL="34290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8pPr>
            <a:lvl9pPr marL="3886200" indent="-228600" eaLnBrk="0" fontAlgn="base" hangingPunct="0">
              <a:lnSpc>
                <a:spcPct val="120000"/>
              </a:lnSpc>
              <a:spcBef>
                <a:spcPct val="0"/>
              </a:spcBef>
              <a:spcAft>
                <a:spcPts val="1200"/>
              </a:spcAft>
              <a:buClr>
                <a:schemeClr val="accent1"/>
              </a:buClr>
              <a:buFont typeface="Arial" charset="0"/>
              <a:buChar char="•"/>
              <a:defRPr sz="2000">
                <a:solidFill>
                  <a:schemeClr val="tx1"/>
                </a:solidFill>
                <a:latin typeface="Arial" charset="0"/>
              </a:defRPr>
            </a:lvl9pPr>
          </a:lstStyle>
          <a:p>
            <a:pPr>
              <a:lnSpc>
                <a:spcPct val="100000"/>
              </a:lnSpc>
              <a:spcBef>
                <a:spcPct val="0"/>
              </a:spcBef>
              <a:spcAft>
                <a:spcPct val="0"/>
              </a:spcAft>
              <a:buClrTx/>
              <a:buFontTx/>
              <a:buNone/>
            </a:pPr>
            <a:r>
              <a:rPr lang="de-AT" altLang="de-DE" sz="800" dirty="0">
                <a:solidFill>
                  <a:srgbClr val="000000"/>
                </a:solidFill>
                <a:latin typeface="+mn-lt"/>
              </a:rPr>
              <a:t>Quelle: </a:t>
            </a:r>
            <a:r>
              <a:rPr lang="de-DE" sz="800" dirty="0">
                <a:latin typeface="+mn-lt"/>
              </a:rPr>
              <a:t>Erste Asset Management, Daten beziehen sich ausschließlich auf das Wertpapiervermögen.</a:t>
            </a:r>
            <a:endParaRPr lang="de-DE" altLang="de-DE" sz="800" dirty="0">
              <a:solidFill>
                <a:srgbClr val="000000"/>
              </a:solidFill>
              <a:latin typeface="+mn-lt"/>
            </a:endParaRPr>
          </a:p>
        </p:txBody>
      </p:sp>
      <p:sp>
        <p:nvSpPr>
          <p:cNvPr id="17" name="Textfeld 10">
            <a:extLst>
              <a:ext uri="{FF2B5EF4-FFF2-40B4-BE49-F238E27FC236}">
                <a16:creationId xmlns:a16="http://schemas.microsoft.com/office/drawing/2014/main" id="{5D5487CA-4BA1-86AD-730B-C94B12BBE136}"/>
              </a:ext>
            </a:extLst>
          </p:cNvPr>
          <p:cNvSpPr txBox="1"/>
          <p:nvPr>
            <p:custDataLst>
              <p:tags r:id="rId1"/>
            </p:custDataLst>
          </p:nvPr>
        </p:nvSpPr>
        <p:spPr>
          <a:xfrm>
            <a:off x="514800" y="5688000"/>
            <a:ext cx="11160000" cy="360413"/>
          </a:xfrm>
          <a:prstGeom prst="rect">
            <a:avLst/>
          </a:prstGeom>
          <a:noFill/>
          <a:ln w="22225">
            <a:noFill/>
          </a:ln>
          <a:extLst>
            <a:ext uri="{91240B29-F687-4F45-9708-019B960494DF}">
              <a14:hiddenLine xmlns:a14="http://schemas.microsoft.com/office/drawing/2010/main" w="22225">
                <a:solidFill>
                  <a:schemeClr val="accent6"/>
                </a:solidFill>
              </a14:hiddenLine>
            </a:ext>
          </a:extLst>
        </p:spPr>
        <p:txBody>
          <a:bodyPr vert="horz" wrap="square" lIns="0" tIns="0" rIns="0" bIns="0" rtlCol="0" anchor="b">
            <a:noAutofit/>
          </a:bodyPr>
          <a:lstStyle/>
          <a:p>
            <a:pPr>
              <a:spcBef>
                <a:spcPct val="0"/>
              </a:spcBef>
              <a:spcAft>
                <a:spcPct val="0"/>
              </a:spcAft>
            </a:pPr>
            <a:r>
              <a:rPr lang="de-AT" sz="1200" dirty="0"/>
              <a:t>Die dargestellten Portfoliopositionierungen entsprechen dem Stand vom 30.09.2026. Im Rahmen des Managements und in Folge von Marktbewegungen können sich die genannten Portfoliopositionierungen ändern.</a:t>
            </a:r>
          </a:p>
        </p:txBody>
      </p:sp>
      <p:pic>
        <p:nvPicPr>
          <p:cNvPr id="11" name="Grafik 10">
            <a:extLst>
              <a:ext uri="{FF2B5EF4-FFF2-40B4-BE49-F238E27FC236}">
                <a16:creationId xmlns:a16="http://schemas.microsoft.com/office/drawing/2014/main" id="{399FCA17-141A-4713-FBD4-4A6852816AFD}"/>
              </a:ext>
            </a:extLst>
          </p:cNvPr>
          <p:cNvPicPr>
            <a:picLocks noChangeAspect="1"/>
          </p:cNvPicPr>
          <p:nvPr>
            <p:custDataLst>
              <p:tags r:id="rId2"/>
            </p:custDataLst>
          </p:nvPr>
        </p:nvPicPr>
        <p:blipFill>
          <a:blip r:embed="rId6"/>
          <a:stretch>
            <a:fillRect/>
          </a:stretch>
        </p:blipFill>
        <p:spPr>
          <a:xfrm>
            <a:off x="515939" y="1800000"/>
            <a:ext cx="3240000" cy="3623039"/>
          </a:xfrm>
          <a:prstGeom prst="rect">
            <a:avLst/>
          </a:prstGeom>
        </p:spPr>
      </p:pic>
      <p:pic>
        <p:nvPicPr>
          <p:cNvPr id="15" name="Grafik 14">
            <a:extLst>
              <a:ext uri="{FF2B5EF4-FFF2-40B4-BE49-F238E27FC236}">
                <a16:creationId xmlns:a16="http://schemas.microsoft.com/office/drawing/2014/main" id="{1B59A279-09C3-2D3F-FA33-D7AB9895AC13}"/>
              </a:ext>
            </a:extLst>
          </p:cNvPr>
          <p:cNvPicPr>
            <a:picLocks noChangeAspect="1"/>
          </p:cNvPicPr>
          <p:nvPr>
            <p:custDataLst>
              <p:tags r:id="rId3"/>
            </p:custDataLst>
          </p:nvPr>
        </p:nvPicPr>
        <p:blipFill>
          <a:blip r:embed="rId7"/>
          <a:stretch>
            <a:fillRect/>
          </a:stretch>
        </p:blipFill>
        <p:spPr>
          <a:xfrm>
            <a:off x="4386001" y="1798476"/>
            <a:ext cx="3240000" cy="3623039"/>
          </a:xfrm>
          <a:prstGeom prst="rect">
            <a:avLst/>
          </a:prstGeom>
        </p:spPr>
      </p:pic>
      <p:pic>
        <p:nvPicPr>
          <p:cNvPr id="14" name="Grafik 13">
            <a:extLst>
              <a:ext uri="{FF2B5EF4-FFF2-40B4-BE49-F238E27FC236}">
                <a16:creationId xmlns:a16="http://schemas.microsoft.com/office/drawing/2014/main" id="{7AF74472-AB5F-F604-43EB-6ACD9937C547}"/>
              </a:ext>
            </a:extLst>
          </p:cNvPr>
          <p:cNvPicPr>
            <a:picLocks noChangeAspect="1"/>
          </p:cNvPicPr>
          <p:nvPr>
            <p:custDataLst>
              <p:tags r:id="rId4"/>
            </p:custDataLst>
          </p:nvPr>
        </p:nvPicPr>
        <p:blipFill>
          <a:blip r:embed="rId8"/>
          <a:stretch>
            <a:fillRect/>
          </a:stretch>
        </p:blipFill>
        <p:spPr>
          <a:xfrm>
            <a:off x="8256063" y="1800000"/>
            <a:ext cx="3240000" cy="3779238"/>
          </a:xfrm>
          <a:prstGeom prst="rect">
            <a:avLst/>
          </a:prstGeom>
        </p:spPr>
      </p:pic>
    </p:spTree>
    <p:extLst>
      <p:ext uri="{BB962C8B-B14F-4D97-AF65-F5344CB8AC3E}">
        <p14:creationId xmlns:p14="http://schemas.microsoft.com/office/powerpoint/2010/main" val="260223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2B737C-A3BB-C0EA-646F-B55040E32A39}"/>
              </a:ext>
            </a:extLst>
          </p:cNvPr>
          <p:cNvSpPr>
            <a:spLocks noGrp="1"/>
          </p:cNvSpPr>
          <p:nvPr>
            <p:ph type="title"/>
          </p:nvPr>
        </p:nvSpPr>
        <p:spPr/>
        <p:txBody>
          <a:bodyPr/>
          <a:lstStyle/>
          <a:p>
            <a:r>
              <a:rPr lang="de-DE"/>
              <a:t>Wichtige rechtliche Hinweise (1/2)</a:t>
            </a:r>
            <a:endParaRPr lang="de-AT"/>
          </a:p>
        </p:txBody>
      </p:sp>
      <p:sp>
        <p:nvSpPr>
          <p:cNvPr id="3" name="Datumsplatzhalter 2">
            <a:extLst>
              <a:ext uri="{FF2B5EF4-FFF2-40B4-BE49-F238E27FC236}">
                <a16:creationId xmlns:a16="http://schemas.microsoft.com/office/drawing/2014/main" id="{D0A46E3E-0D19-54D8-0238-371661C35E5C}"/>
              </a:ext>
            </a:extLst>
          </p:cNvPr>
          <p:cNvSpPr>
            <a:spLocks noGrp="1"/>
          </p:cNvSpPr>
          <p:nvPr>
            <p:ph type="dt" sz="half" idx="10"/>
          </p:nvPr>
        </p:nvSpPr>
        <p:spPr/>
        <p:txBody>
          <a:bodyPr/>
          <a:lstStyle/>
          <a:p>
            <a:endParaRPr lang="de-DE" noProof="0"/>
          </a:p>
        </p:txBody>
      </p:sp>
      <p:sp>
        <p:nvSpPr>
          <p:cNvPr id="5" name="Foliennummernplatzhalter 4">
            <a:extLst>
              <a:ext uri="{FF2B5EF4-FFF2-40B4-BE49-F238E27FC236}">
                <a16:creationId xmlns:a16="http://schemas.microsoft.com/office/drawing/2014/main" id="{AFD680FF-C8D0-BA71-1BFF-0B015BD8EE4B}"/>
              </a:ext>
            </a:extLst>
          </p:cNvPr>
          <p:cNvSpPr>
            <a:spLocks noGrp="1"/>
          </p:cNvSpPr>
          <p:nvPr>
            <p:ph type="sldNum" sz="quarter" idx="12"/>
          </p:nvPr>
        </p:nvSpPr>
        <p:spPr/>
        <p:txBody>
          <a:bodyPr/>
          <a:lstStyle/>
          <a:p>
            <a:fld id="{355F9927-066A-4E42-B902-7FE3DF2732F9}" type="slidenum">
              <a:rPr lang="de-DE" noProof="0" smtClean="0"/>
              <a:pPr/>
              <a:t>25</a:t>
            </a:fld>
            <a:endParaRPr lang="de-DE" noProof="0"/>
          </a:p>
        </p:txBody>
      </p:sp>
      <p:sp>
        <p:nvSpPr>
          <p:cNvPr id="6" name="Textplatzhalter 5">
            <a:extLst>
              <a:ext uri="{FF2B5EF4-FFF2-40B4-BE49-F238E27FC236}">
                <a16:creationId xmlns:a16="http://schemas.microsoft.com/office/drawing/2014/main" id="{59FA28B8-A22A-8D7B-CA16-A1AF4BD35536}"/>
              </a:ext>
            </a:extLst>
          </p:cNvPr>
          <p:cNvSpPr>
            <a:spLocks noGrp="1"/>
          </p:cNvSpPr>
          <p:nvPr>
            <p:ph type="body" sz="quarter" idx="13"/>
          </p:nvPr>
        </p:nvSpPr>
        <p:spPr/>
        <p:txBody>
          <a:bodyPr/>
          <a:lstStyle/>
          <a:p>
            <a:r>
              <a:rPr lang="de-DE"/>
              <a:t>Disclaimer</a:t>
            </a:r>
            <a:endParaRPr lang="de-AT"/>
          </a:p>
        </p:txBody>
      </p:sp>
      <p:sp>
        <p:nvSpPr>
          <p:cNvPr id="7" name="Textplatzhalter 3">
            <a:extLst>
              <a:ext uri="{FF2B5EF4-FFF2-40B4-BE49-F238E27FC236}">
                <a16:creationId xmlns:a16="http://schemas.microsoft.com/office/drawing/2014/main" id="{0568D9F3-C596-A426-5F20-2DE3121D64CF}"/>
              </a:ext>
            </a:extLst>
          </p:cNvPr>
          <p:cNvSpPr txBox="1">
            <a:spLocks/>
          </p:cNvSpPr>
          <p:nvPr/>
        </p:nvSpPr>
        <p:spPr>
          <a:xfrm>
            <a:off x="515938" y="1368000"/>
            <a:ext cx="11160125" cy="4653288"/>
          </a:xfrm>
          <a:prstGeom prst="rect">
            <a:avLst/>
          </a:prstGeom>
        </p:spPr>
        <p:txBody>
          <a:bodyPr lIns="0" rIns="0"/>
          <a:lstStyle>
            <a:lvl1pPr marL="0" indent="0" algn="l" defTabSz="914400" rtl="0" eaLnBrk="1" latinLnBrk="0" hangingPunct="1">
              <a:lnSpc>
                <a:spcPct val="107000"/>
              </a:lnSpc>
              <a:spcBef>
                <a:spcPts val="0"/>
              </a:spcBef>
              <a:spcAft>
                <a:spcPts val="1200"/>
              </a:spcAft>
              <a:buFont typeface="Arial" panose="020B0604020202020204" pitchFamily="34" charset="0"/>
              <a:buNone/>
              <a:defRPr sz="1600" kern="1200">
                <a:solidFill>
                  <a:schemeClr val="tx1"/>
                </a:solidFill>
                <a:latin typeface="+mn-lt"/>
                <a:ea typeface="+mn-ea"/>
                <a:cs typeface="Arial" panose="020B0604020202020204" pitchFamily="34" charset="0"/>
              </a:defRPr>
            </a:lvl1pPr>
            <a:lvl2pPr marL="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5pPr>
            <a:lvl6pPr marL="90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6pPr>
            <a:lvl7pPr marL="108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7pPr>
            <a:lvl8pPr marL="126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8pPr>
            <a:lvl9pPr marL="144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9pPr>
          </a:lstStyle>
          <a:p>
            <a:pPr algn="just" rtl="0">
              <a:spcAft>
                <a:spcPts val="600"/>
              </a:spcAft>
            </a:pPr>
            <a:r>
              <a:rPr lang="de-AT" sz="1200">
                <a:effectLst/>
              </a:rPr>
              <a:t>Hierbei handelt es sich um eine Werbemitteilung. Bitte lesen Sie den Prospekt des OGAW-Fonds oder „Informationen für Anleger gemäß § 21 AIFMG“ des Alternative Investment Fonds und das Basisinformationsblatt (BIB), bevor Sie eine endgültige Anlageentscheidung treffen. Sofern nicht anders angegeben, Datenquelle Erste Asset Management GmbH und ERSTE Immobilien Kapitalanlagegesellschaft </a:t>
            </a:r>
            <a:r>
              <a:rPr lang="de-AT" sz="1200" err="1">
                <a:effectLst/>
              </a:rPr>
              <a:t>m.b.H</a:t>
            </a:r>
            <a:r>
              <a:rPr lang="de-AT" sz="1200">
                <a:effectLst/>
              </a:rPr>
              <a:t>. Unsere Kommunikationssprachen sind Deutsch und Englisch. </a:t>
            </a:r>
          </a:p>
          <a:p>
            <a:pPr algn="just" rtl="0">
              <a:spcAft>
                <a:spcPts val="600"/>
              </a:spcAft>
            </a:pPr>
            <a:r>
              <a:rPr lang="de-AT" sz="1200"/>
              <a:t>Der Prospekt für OGAW-Fonds (sowie dessen allfällige Änderungen) wird entsprechend den Bestimmungen des </a:t>
            </a:r>
            <a:r>
              <a:rPr lang="de-AT" sz="1200" err="1"/>
              <a:t>InvFG</a:t>
            </a:r>
            <a:r>
              <a:rPr lang="de-AT" sz="1200"/>
              <a:t> 2011 </a:t>
            </a:r>
            <a:r>
              <a:rPr lang="de-AT" sz="1200" err="1"/>
              <a:t>idgF</a:t>
            </a:r>
            <a:r>
              <a:rPr lang="de-AT" sz="1200"/>
              <a:t> erstellt und veröffentlicht. Für die von der Erste Asset Management GmbH verwalteten Alternative Investment Fonds (AIF) werden entsprechend den Bestimmungen des AIFMG </a:t>
            </a:r>
            <a:r>
              <a:rPr lang="de-AT" sz="1200" err="1"/>
              <a:t>iVm</a:t>
            </a:r>
            <a:r>
              <a:rPr lang="de-AT" sz="1200"/>
              <a:t> </a:t>
            </a:r>
            <a:r>
              <a:rPr lang="de-AT" sz="1200" err="1"/>
              <a:t>InvFG</a:t>
            </a:r>
            <a:r>
              <a:rPr lang="de-AT" sz="1200"/>
              <a:t> 2011 „Informationen für Anleger gemäß § 21 AIFMG“ erstellt.</a:t>
            </a:r>
          </a:p>
          <a:p>
            <a:pPr algn="just" rtl="0">
              <a:spcAft>
                <a:spcPts val="600"/>
              </a:spcAft>
            </a:pPr>
            <a:r>
              <a:rPr lang="de-AT" sz="1200"/>
              <a:t>Für die von der ERSTE Immobilien Kapitalanlagegesellschaft </a:t>
            </a:r>
            <a:r>
              <a:rPr lang="de-AT" sz="1200" err="1"/>
              <a:t>m.b.H</a:t>
            </a:r>
            <a:r>
              <a:rPr lang="de-AT" sz="1200"/>
              <a:t>. verwalteten Alternative Investment Fonds (AIF) werden entsprechend den Bestimmungen des AIFMG </a:t>
            </a:r>
            <a:r>
              <a:rPr lang="de-AT" sz="1200" err="1"/>
              <a:t>iVm</a:t>
            </a:r>
            <a:r>
              <a:rPr lang="de-AT" sz="1200"/>
              <a:t> </a:t>
            </a:r>
            <a:r>
              <a:rPr lang="de-AT" sz="1200" err="1"/>
              <a:t>ImmoInvFG</a:t>
            </a:r>
            <a:r>
              <a:rPr lang="de-AT" sz="1200"/>
              <a:t> „Informationen für Anleger gemäß § 21 AIFMG” erstellt und auf der Homepage unter </a:t>
            </a:r>
            <a:r>
              <a:rPr lang="de-AT" sz="1200">
                <a:hlinkClick r:id="rId2"/>
              </a:rPr>
              <a:t>www.ersteimmobilien.at</a:t>
            </a:r>
            <a:r>
              <a:rPr lang="de-AT" sz="1200"/>
              <a:t> veröffentlicht. Der Prospekt, die „Informationen für Anleger gemäß § 21 AIFMG“ sowie das Basisinformationsblatt sind in der jeweils aktuell gültigen Fassung auf der Homepage </a:t>
            </a:r>
            <a:r>
              <a:rPr lang="de-AT" sz="1200">
                <a:hlinkClick r:id="rId3"/>
              </a:rPr>
              <a:t>www.erste-am.com</a:t>
            </a:r>
            <a:r>
              <a:rPr lang="de-AT" sz="1200"/>
              <a:t> bzw. </a:t>
            </a:r>
            <a:r>
              <a:rPr lang="de-AT" sz="1200">
                <a:hlinkClick r:id="rId2"/>
              </a:rPr>
              <a:t>www.ersteimmobilien.at</a:t>
            </a:r>
            <a:r>
              <a:rPr lang="de-AT" sz="1200"/>
              <a:t> jeweils in der Rubrik Pflichtveröffentlichungen abrufbar und stehen dem/der interessierten </a:t>
            </a:r>
            <a:r>
              <a:rPr lang="de-AT" sz="1200" err="1"/>
              <a:t>Anleger:in</a:t>
            </a:r>
            <a:r>
              <a:rPr lang="de-AT" sz="1200"/>
              <a:t> kostenlos am Sitz der jeweiligen Verwaltungsgesellschaft sowie am Sitz der jeweiligen Depotbank zur Verfügung. Das genaue Datum der jeweils letzten Veröffentlichung des Prospekts, die Sprachen, in denen das Basisinformationsblatt erhältlich ist, sowie allfällige weitere Abholstellen der Dokumente, sind auf der Homepage </a:t>
            </a:r>
            <a:r>
              <a:rPr lang="de-AT" sz="1200">
                <a:hlinkClick r:id="rId3"/>
              </a:rPr>
              <a:t>www.erste-am.com</a:t>
            </a:r>
            <a:r>
              <a:rPr lang="de-AT" sz="1200"/>
              <a:t> bzw. </a:t>
            </a:r>
            <a:r>
              <a:rPr lang="de-AT" sz="1200">
                <a:hlinkClick r:id="rId2"/>
              </a:rPr>
              <a:t>www.ersteimmobilien.at</a:t>
            </a:r>
            <a:r>
              <a:rPr lang="de-AT" sz="1200"/>
              <a:t> ersichtlich. Eine Zusammenfassung der Anlegerrechte ist in deutscher und englischer Sprache auf der Homepage </a:t>
            </a:r>
            <a:r>
              <a:rPr lang="de-AT" sz="1200">
                <a:hlinkClick r:id="rId4"/>
              </a:rPr>
              <a:t>www.erste-am.com/investor-rights</a:t>
            </a:r>
            <a:r>
              <a:rPr lang="de-AT" sz="1200"/>
              <a:t> abrufbar sowie bei der Verwaltungsgesellschaft erhältlich.</a:t>
            </a:r>
          </a:p>
          <a:p>
            <a:pPr algn="just" rtl="0">
              <a:spcAft>
                <a:spcPts val="600"/>
              </a:spcAft>
            </a:pPr>
            <a:r>
              <a:rPr lang="de-AT" sz="1200"/>
              <a:t>Die Verwaltungsgesellschaft kann beschließen, die Vorkehrungen, die sie für den Vertrieb von Anteilscheinen im Ausland getroffen hat, unter Berücksichtigung der regulatorischen Vorgaben wieder aufzuheben.</a:t>
            </a:r>
          </a:p>
        </p:txBody>
      </p:sp>
    </p:spTree>
    <p:extLst>
      <p:ext uri="{BB962C8B-B14F-4D97-AF65-F5344CB8AC3E}">
        <p14:creationId xmlns:p14="http://schemas.microsoft.com/office/powerpoint/2010/main" val="4002819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2B737C-A3BB-C0EA-646F-B55040E32A39}"/>
              </a:ext>
            </a:extLst>
          </p:cNvPr>
          <p:cNvSpPr>
            <a:spLocks noGrp="1"/>
          </p:cNvSpPr>
          <p:nvPr>
            <p:ph type="title"/>
          </p:nvPr>
        </p:nvSpPr>
        <p:spPr/>
        <p:txBody>
          <a:bodyPr/>
          <a:lstStyle/>
          <a:p>
            <a:r>
              <a:rPr lang="de-DE"/>
              <a:t>Wichtige rechtliche Hinweise (2/2)</a:t>
            </a:r>
            <a:endParaRPr lang="de-AT"/>
          </a:p>
        </p:txBody>
      </p:sp>
      <p:sp>
        <p:nvSpPr>
          <p:cNvPr id="3" name="Datumsplatzhalter 2">
            <a:extLst>
              <a:ext uri="{FF2B5EF4-FFF2-40B4-BE49-F238E27FC236}">
                <a16:creationId xmlns:a16="http://schemas.microsoft.com/office/drawing/2014/main" id="{D0A46E3E-0D19-54D8-0238-371661C35E5C}"/>
              </a:ext>
            </a:extLst>
          </p:cNvPr>
          <p:cNvSpPr>
            <a:spLocks noGrp="1"/>
          </p:cNvSpPr>
          <p:nvPr>
            <p:ph type="dt" sz="half" idx="10"/>
          </p:nvPr>
        </p:nvSpPr>
        <p:spPr/>
        <p:txBody>
          <a:bodyPr/>
          <a:lstStyle/>
          <a:p>
            <a:endParaRPr lang="de-DE" noProof="0"/>
          </a:p>
        </p:txBody>
      </p:sp>
      <p:sp>
        <p:nvSpPr>
          <p:cNvPr id="5" name="Foliennummernplatzhalter 4">
            <a:extLst>
              <a:ext uri="{FF2B5EF4-FFF2-40B4-BE49-F238E27FC236}">
                <a16:creationId xmlns:a16="http://schemas.microsoft.com/office/drawing/2014/main" id="{AFD680FF-C8D0-BA71-1BFF-0B015BD8EE4B}"/>
              </a:ext>
            </a:extLst>
          </p:cNvPr>
          <p:cNvSpPr>
            <a:spLocks noGrp="1"/>
          </p:cNvSpPr>
          <p:nvPr>
            <p:ph type="sldNum" sz="quarter" idx="12"/>
          </p:nvPr>
        </p:nvSpPr>
        <p:spPr/>
        <p:txBody>
          <a:bodyPr/>
          <a:lstStyle/>
          <a:p>
            <a:fld id="{355F9927-066A-4E42-B902-7FE3DF2732F9}" type="slidenum">
              <a:rPr lang="de-DE" noProof="0" smtClean="0"/>
              <a:pPr/>
              <a:t>26</a:t>
            </a:fld>
            <a:endParaRPr lang="de-DE" noProof="0"/>
          </a:p>
        </p:txBody>
      </p:sp>
      <p:sp>
        <p:nvSpPr>
          <p:cNvPr id="6" name="Textplatzhalter 5">
            <a:extLst>
              <a:ext uri="{FF2B5EF4-FFF2-40B4-BE49-F238E27FC236}">
                <a16:creationId xmlns:a16="http://schemas.microsoft.com/office/drawing/2014/main" id="{59FA28B8-A22A-8D7B-CA16-A1AF4BD35536}"/>
              </a:ext>
            </a:extLst>
          </p:cNvPr>
          <p:cNvSpPr>
            <a:spLocks noGrp="1"/>
          </p:cNvSpPr>
          <p:nvPr>
            <p:ph type="body" sz="quarter" idx="13"/>
          </p:nvPr>
        </p:nvSpPr>
        <p:spPr/>
        <p:txBody>
          <a:bodyPr/>
          <a:lstStyle/>
          <a:p>
            <a:r>
              <a:rPr lang="de-DE"/>
              <a:t>Disclaimer</a:t>
            </a:r>
            <a:endParaRPr lang="de-AT"/>
          </a:p>
        </p:txBody>
      </p:sp>
      <p:sp>
        <p:nvSpPr>
          <p:cNvPr id="7" name="Textplatzhalter 3">
            <a:extLst>
              <a:ext uri="{FF2B5EF4-FFF2-40B4-BE49-F238E27FC236}">
                <a16:creationId xmlns:a16="http://schemas.microsoft.com/office/drawing/2014/main" id="{0568D9F3-C596-A426-5F20-2DE3121D64CF}"/>
              </a:ext>
            </a:extLst>
          </p:cNvPr>
          <p:cNvSpPr txBox="1">
            <a:spLocks/>
          </p:cNvSpPr>
          <p:nvPr/>
        </p:nvSpPr>
        <p:spPr>
          <a:xfrm>
            <a:off x="515938" y="1368000"/>
            <a:ext cx="11160125" cy="4653288"/>
          </a:xfrm>
          <a:prstGeom prst="rect">
            <a:avLst/>
          </a:prstGeom>
        </p:spPr>
        <p:txBody>
          <a:bodyPr lIns="0" rIns="0"/>
          <a:lstStyle>
            <a:lvl1pPr marL="0" indent="0" algn="l" defTabSz="914400" rtl="0" eaLnBrk="1" latinLnBrk="0" hangingPunct="1">
              <a:lnSpc>
                <a:spcPct val="107000"/>
              </a:lnSpc>
              <a:spcBef>
                <a:spcPts val="0"/>
              </a:spcBef>
              <a:spcAft>
                <a:spcPts val="1200"/>
              </a:spcAft>
              <a:buFont typeface="Arial" panose="020B0604020202020204" pitchFamily="34" charset="0"/>
              <a:buNone/>
              <a:defRPr sz="1600" kern="1200">
                <a:solidFill>
                  <a:schemeClr val="tx1"/>
                </a:solidFill>
                <a:latin typeface="+mn-lt"/>
                <a:ea typeface="+mn-ea"/>
                <a:cs typeface="Arial" panose="020B0604020202020204" pitchFamily="34" charset="0"/>
              </a:defRPr>
            </a:lvl1pPr>
            <a:lvl2pPr marL="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Arial" panose="020B0604020202020204" pitchFamily="34" charset="0"/>
              </a:defRPr>
            </a:lvl5pPr>
            <a:lvl6pPr marL="90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6pPr>
            <a:lvl7pPr marL="108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7pPr>
            <a:lvl8pPr marL="126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8pPr>
            <a:lvl9pPr marL="1440000" indent="-228600" algn="l" defTabSz="914400" rtl="0" eaLnBrk="1" latinLnBrk="0" hangingPunct="1">
              <a:lnSpc>
                <a:spcPct val="107000"/>
              </a:lnSpc>
              <a:spcBef>
                <a:spcPts val="0"/>
              </a:spcBef>
              <a:spcAft>
                <a:spcPts val="1200"/>
              </a:spcAft>
              <a:buClr>
                <a:schemeClr val="tx1"/>
              </a:buClr>
              <a:buFont typeface="Symbol" panose="05050102010706020507" pitchFamily="18" charset="2"/>
              <a:buChar char=""/>
              <a:defRPr sz="1600" kern="1200">
                <a:solidFill>
                  <a:schemeClr val="tx1"/>
                </a:solidFill>
                <a:latin typeface="+mn-lt"/>
                <a:ea typeface="+mn-ea"/>
                <a:cs typeface="+mn-cs"/>
              </a:defRPr>
            </a:lvl9pPr>
          </a:lstStyle>
          <a:p>
            <a:pPr algn="just" rtl="0">
              <a:spcAft>
                <a:spcPts val="600"/>
              </a:spcAft>
            </a:pPr>
            <a:r>
              <a:rPr lang="de-AT" sz="1200"/>
              <a:t>Unsere Analysen und Schlussfolgerungen sind genereller Natur und berücksichtigen nicht die individuellen Bedürfnisse unserer </a:t>
            </a:r>
            <a:r>
              <a:rPr lang="de-AT" sz="1200" err="1"/>
              <a:t>Anleger:innen</a:t>
            </a:r>
            <a:r>
              <a:rPr lang="de-AT" sz="1200"/>
              <a:t> hinsichtlich des Ertrags, steuerlicher Situation oder Risikobereitschaft. Die Wertentwicklung der Vergangenheit lässt keine verlässlichen Rückschlüsse auf die zukünftige Entwicklung eines Fonds zu. Bitte beachten Sie, dass eine Veranlagung in Wertpapieren neben den geschilderten Chancen auch Risiken birgt. Der Wert von Anteilen und deren Ertrag können sowohl steigen als auch fallen. Auch Wechselkursänderungen können den Wert einer Anlage sowohl positiv als auch negativ beeinflussen. Es besteht daher die Möglichkeit, dass Sie bei der Rückgabe Ihrer Anteile weniger als den ursprünglich angelegten Betrag zurückerhalten. Personen, die am Erwerb von Investmentfondsanteilen interessiert sind, sollten vor einer etwaigen Investition den/die aktuelle(n) Prospekt(e) bzw. die „Informationen für Anleger gemäß § 21 AIFMG“, insbesondere die darin enthaltenen Risikohinweise, lesen. Ist die Fondswährung eine andere Währung als die Heimatwährung des/der </a:t>
            </a:r>
            <a:r>
              <a:rPr lang="de-AT" sz="1200" err="1"/>
              <a:t>Anleger:in</a:t>
            </a:r>
            <a:r>
              <a:rPr lang="de-AT" sz="1200"/>
              <a:t>, so können Änderungen des entsprechenden Wechselkurses den Wert der Anlage sowie die Höhe der im Fonds anfallenden Kosten - umgerechnet in die Heimatwährung - positiv oder negativ beeinflussen.</a:t>
            </a:r>
          </a:p>
          <a:p>
            <a:pPr algn="just" rtl="0">
              <a:spcAft>
                <a:spcPts val="600"/>
              </a:spcAft>
            </a:pPr>
            <a:r>
              <a:rPr lang="de-AT" sz="1200">
                <a:effectLst/>
              </a:rPr>
              <a:t>Zu den Beschränkungen des Vertriebs des Fonds an amerikanische oder russische Staatsbürger entnehmen Sie die entsprechenden Hinweise dem Prospekt bzw. den „Informationen für Anleger gemäß § 21 AIFMG“. Druckfehler und Irrtümer vorbehalten.</a:t>
            </a:r>
          </a:p>
          <a:p>
            <a:pPr algn="just" rtl="0">
              <a:spcAft>
                <a:spcPts val="600"/>
              </a:spcAft>
            </a:pPr>
            <a:r>
              <a:rPr lang="de-AT" sz="1200" u="sng">
                <a:effectLst/>
              </a:rPr>
              <a:t>Präsentationen:</a:t>
            </a:r>
            <a:endParaRPr lang="de-AT" sz="1200">
              <a:effectLst/>
            </a:endParaRPr>
          </a:p>
          <a:p>
            <a:pPr algn="just" rtl="0">
              <a:spcAft>
                <a:spcPts val="600"/>
              </a:spcAft>
            </a:pPr>
            <a:r>
              <a:rPr lang="de-AT" sz="1200">
                <a:effectLst/>
              </a:rPr>
              <a:t>In Präsentationen wird ausdrücklich keine Anlageberatung und auch keine Anlageempfehlung erteilt, sondern lediglich die aktuelle Marktmeinung wiedergegeben. Die Präsentationen stellen keine Vertriebsaktivität dar und dürfen somit nicht als Angebot zum Erwerb oder Verkauf von Finanz- oder Anlageinstrumenten verstanden werden. Alle Entscheidungen, die der/die </a:t>
            </a:r>
            <a:r>
              <a:rPr lang="de-AT" sz="1200" err="1">
                <a:effectLst/>
              </a:rPr>
              <a:t>Anleger:in</a:t>
            </a:r>
            <a:r>
              <a:rPr lang="de-AT" sz="1200">
                <a:effectLst/>
              </a:rPr>
              <a:t> möglicherweise aufgrund dieser Präsentation trifft, bleiben ausschließlich in seiner/ihrer Verantwortung.</a:t>
            </a:r>
          </a:p>
          <a:p>
            <a:pPr algn="just" rtl="0">
              <a:spcAft>
                <a:spcPts val="600"/>
              </a:spcAft>
            </a:pPr>
            <a:endParaRPr lang="de-AT" sz="1200">
              <a:effectLst/>
            </a:endParaRPr>
          </a:p>
          <a:p>
            <a:pPr algn="just"/>
            <a:endParaRPr lang="de-AT" sz="1200">
              <a:latin typeface="Inter  "/>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55532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UPSLIDETOCALGOID" val="Standard"/>
  <p:tag name="UPSLIDETOCMASTERID" val="Blank4 24 2019"/>
  <p:tag name="UPSLIDETOCMASTERNAME" val="Blank"/>
  <p:tag name="UPSLIDETOCMASTERLASTEDITIONDATE" val="637437275744437088"/>
  <p:tag name="TEMPLATESHORTNAMETAG" val="ERSTE AM - Insti 16 - 9"/>
  <p:tag name="TEMPLATEFULLNAMETAG" val="ERSTE AM - Insti 16 - 9"/>
  <p:tag name="UPSLIDE" val="Ers02603_ERSTE AM - Insti 16 - 9_01-23-2023"/>
  <p:tag name="UPSLIDEVERSION" val="6.8.25.1"/>
  <p:tag name="FOOTERSCRIPT" val="&lt;%Title 2%&gt;"/>
  <p:tag name="DATESCRIPT" val="&lt;%Text Placeholder 8%&gt;"/>
  <p:tag name="UPSLIDETOCOPTIONS" val="&lt;?xml version=&quot;1.0&quot; encoding=&quot;utf-16&quot;?&gt;&#10;&lt;TocContentOptions xmlns:xsi=&quot;http://www.w3.org/2001/XMLSchema-instance&quot; xmlns:xsd=&quot;http://www.w3.org/2001/XMLSchema&quot;&gt;&#10;  &lt;TocSlidesOptions&gt;&#10;    &lt;ContainsSubSectionTitles&gt;true&lt;/ContainsSubSectionTitles&gt;&#10;    &lt;ContainsSlideTitles&gt;false&lt;/ContainsSlideTitles&gt;&#10;    &lt;ContainsParentLessSlidesTitles&gt;false&lt;/ContainsParentLessSlidesTitles&gt;&#10;    &lt;ContainsPrentLessSubsections&gt;true&lt;/ContainsPrentLessSubsections&gt;&#10;    &lt;ContainsAppendix&gt;true&lt;/ContainsAppendix&gt;&#10;    &lt;ContainsUnNumberedSections&gt;true&lt;/ContainsUnNumberedSections&gt;&#10;    &lt;SlideTitle&gt;Tagesordnung&lt;/SlideTitle&gt;&#10;  &lt;/TocSlidesOptions&gt;&#10;  &lt;SectionSlideOptions&gt;&#10;    &lt;ContainsOwnSubSection&gt;true&lt;/ContainsOwnSubSection&gt;&#10;    &lt;ContainsOwnSlide&gt;false&lt;/ContainsOwnSlide&gt;&#10;    &lt;ContainsOtherSections&gt;false&lt;/ContainsOtherSections&gt;&#10;    &lt;ContainsOthersSubsection&gt;false&lt;/ContainsOthersSubsection&gt;&#10;    &lt;containsAppendix&gt;false&lt;/containsAppendix&gt;&#10;    &lt;containsUnnumberedSections&gt;false&lt;/containsUnnumberedSections&gt;&#10;    &lt;SlideTitle&gt;Section&lt;/SlideTitle&gt;&#10;  &lt;/SectionSlideOptions&gt;&#10;  &lt;SubSectionSlideOptions&gt;&#10;    &lt;ContainsOtherSubsections&gt;false&lt;/ContainsOtherSubsections&gt;&#10;    &lt;ContainsOwnSlides&gt;false&lt;/ContainsOwnSlides&gt;&#10;    &lt;ContainsParentSection&gt;false&lt;/ContainsParentSection&gt;&#10;    &lt;ContainsOtherSections&gt;false&lt;/ContainsOtherSections&gt;&#10;    &lt;containsAppendix&gt;false&lt;/containsAppendix&gt;&#10;    &lt;containsUnnumberedSections&gt;false&lt;/containsUnnumberedSections&gt;&#10;    &lt;SlideTitle&gt;Sub-section&lt;/SlideTitle&gt;&#10;  &lt;/SubSectionSlideOptions&gt;&#10;  &lt;UsedSlideLayouts&gt;&#10;    &lt;TocSlidesLayout&gt;&#10;      &lt;DesignName&gt;ERSTE ASSET MANAGEMENT&lt;/DesignName&gt;&#10;      &lt;LayoutName&gt;Leer&lt;/LayoutName&gt;&#10;    &lt;/TocSlidesLayout&gt;&#10;    &lt;SectionLayout&gt;&#10;      &lt;DesignName&gt;ERSTE ASSET MANAGEMENT&lt;/DesignName&gt;&#10;      &lt;LayoutName&gt;DO NOT EDIT - SECTION DIVIDER&lt;/LayoutName&gt;&#10;    &lt;/SectionLayout&gt;&#10;    &lt;SubsectionLayout&gt;&#10;      &lt;DesignName&gt;ERSTE ASSET MANAGEMENT&lt;/DesignName&gt;&#10;      &lt;LayoutName&gt;DO NOT EDIT - SUBSECTION DIVIDER&lt;/LayoutName&gt;&#10;    &lt;/SubsectionLayout&gt;&#10;    &lt;AppendixLayout&gt;&#10;      &lt;DesignName /&gt;&#10;      &lt;LayoutName /&gt;&#10;    &lt;/AppendixLayout&gt;&#10;    &lt;TitleSliLayout&gt;&#10;      &lt;DesignName&gt;ERSTE ASSET MANAGEMENT&lt;/DesignName&gt;&#10;      &lt;LayoutName&gt;Titelfolie&lt;/LayoutName&gt;&#10;    &lt;/TitleSliLayout&gt;&#10;  &lt;/UsedSlideLayouts&gt;&#10;  &lt;ActiveReminders&gt;&#10;    &lt;MigrationVersion&gt;6.8.19.4&lt;/MigrationVersion&gt;&#10;  &lt;/ActiveReminders&gt;&#10;  &lt;HardRefreshRequired&gt;true&lt;/HardRefreshRequired&gt;&#10;  &lt;CustomAlgoOptions&gt;&#10;    &lt;CustomBaseAlgoOptions&gt;&#10;      &lt;UseSlideTitleAsSubSectionMarker&gt;false&lt;/UseSlideTitleAsSubSectionMarker&gt;&#10;      &lt;SlideTitleAsSectionMarker&gt;&#10;        &lt;UseTitleAsReminder&gt;false&lt;/UseTitleAsReminder&gt;&#10;      &lt;/SlideTitleAsSectionMarker&gt;&#10;      &lt;ShowSectionNums&gt;true&lt;/ShowSectionNums&gt;&#10;      &lt;ShowSlideIndex&gt;false&lt;/ShowSlideIndex&gt;&#10;      &lt;myColorOfNonCurrentItems&gt;&#10;        &lt;UseFixedColor&gt;false&lt;/UseFixedColor&gt;&#10;        &lt;R&gt;0&lt;/R&gt;&#10;        &lt;G&gt;0&lt;/G&gt;&#10;        &lt;B&gt;0&lt;/B&gt;&#10;      &lt;/myColorOfNonCurrentItems&gt;&#10;      &lt;currentItemFormat&gt;&#10;        &lt;UseBanner&gt;false&lt;/UseBanner&gt;&#10;        &lt;BannerFillR&gt;0&lt;/BannerFillR&gt;&#10;        &lt;BannerFillG&gt;0&lt;/BannerFillG&gt;&#10;        &lt;BannerFillB&gt;0&lt;/BannerFillB&gt;&#10;        &lt;ForceBold&gt;false&lt;/ForceBold&gt;&#10;        &lt;ApplyToSubSections&gt;false&lt;/ApplyToSubSections&gt;&#10;        &lt;ApplyToSectionsOnSubSectionDividers&gt;false&lt;/ApplyToSectionsOnSubSectionDividers&gt;&#10;        &lt;UseSubSecSpecificBanner&gt;false&lt;/UseSubSecSpecificBanner&gt;&#10;        &lt;SubSecBannerFillR&gt;0&lt;/SubSecBannerFillR&gt;&#10;        &lt;SubSecBannerFillG&gt;0&lt;/SubSecBannerFillG&gt;&#10;        &lt;SubSecBannerFillB&gt;0&lt;/SubSecBannerFillB&gt;&#10;      &lt;/currentItemFormat&gt;&#10;      &lt;nonCurrentItemAttenuation&gt;&#10;        &lt;Shading&gt;1&lt;/Shading&gt;&#10;      &lt;/nonCurrentItemAttenuation&gt;&#10;      &lt;ForceDisplayTOCOnTwocolumns&gt;false&lt;/ForceDisplayTOCOnTwocolumns&gt;&#10;      &lt;DisplayTOCOnTwocolumns&gt;true&lt;/DisplayTOCOnTwocolumns&gt;&#10;      &lt;Scripts&gt;&#10;        &lt;BeforeSubSecTitle /&gt;&#10;        &lt;BeforeSlideIndex&gt;p.&lt;/BeforeSlideIndex&gt;&#10;        &lt;AfterSecNum&gt;.&lt;/AfterSecNum&gt;&#10;        &lt;BeforeSecNum /&gt;&#10;        &lt;AfterSubSecNum /&gt;&#10;        &lt;BeforeSubSecNum /&gt;&#10;      &lt;/Scripts&gt;&#10;      &lt;Lines&gt;&#10;        &lt;UseLineBelowSections&gt;false&lt;/UseLineBelowSections&gt;&#10;        &lt;LineBelowSection&gt;&#10;          &lt;XOffset&gt;0&lt;/XOffset&gt;&#10;          &lt;YOffset&gt;0&lt;/YOffset&gt;&#10;          &lt;Weight&gt;0&lt;/Weight&gt;&#10;          &lt;R&gt;0&lt;/R&gt;&#10;          &lt;G&gt;0&lt;/G&gt;&#10;          &lt;B&gt;0&lt;/B&gt;&#10;          &lt;LineStyle&gt;1&lt;/LineStyle&gt;&#10;        &lt;/LineBelowSection&gt;&#10;      &lt;/Lines&gt;&#10;      &lt;ManVerticalSpacing&gt;&#10;        &lt;UseManualSpacing&gt;true&lt;/UseManualSpacing&gt;&#10;        &lt;ManualSpacing&gt;&#10;          &lt;SpaceBeforeSections&gt;5.15904&lt;/SpaceBeforeSections&gt;&#10;          &lt;SpaceBeforeSubSections&gt;5.32918&lt;/SpaceBeforeSubSections&gt;&#10;          &lt;SpaceBeforeSlides&gt;5.49921274&lt;/SpaceBeforeSlides&gt;&#10;        &lt;/ManualSpacing&gt;&#10;        &lt;ManualSpacingSections&gt;&#10;          &lt;SpaceBeforeSections&gt;16.4976387&lt;/SpaceBeforeSections&gt;&#10;          &lt;SpaceBeforeSubSections&gt;5.32918&lt;/SpaceBeforeSubSections&gt;&#10;          &lt;SpaceBeforeSlides&gt;5.49921274&lt;/SpaceBeforeSlides&gt;&#10;        &lt;/ManualSpacingSections&gt;&#10;        &lt;ManualSpacingSubSections&gt;&#10;          &lt;SpaceBeforeSections&gt;16.4976387&lt;/SpaceBeforeSections&gt;&#10;          &lt;SpaceBeforeSubSections&gt;10.9984255&lt;/SpaceBeforeSubSections&gt;&#10;          &lt;SpaceBeforeSlides&gt;5.49921274&lt;/SpaceBeforeSlides&gt;&#10;        &lt;/ManualSpacingSubSections&gt;&#10;        &lt;UseSpecificSpacingForSecDivider&gt;true&lt;/UseSpecificSpacingForSecDivider&gt;&#10;        &lt;UseSpecificSpacingForSubSecDivider&gt;false&lt;/UseSpecificSpacingForSubSecDivider&gt;&#10;      &lt;/ManVerticalSpacing&gt;&#10;    &lt;/CustomBaseAlgoOptions&gt;&#10;  &lt;/CustomAlgoOptions&gt;&#10;  &lt;UserPresentationOptions&gt;&#10;    &lt;SubSectionsHaveSlide xsi:nil=&quot;true&quot; /&gt;&#10;    &lt;SectionDividersContainOwnSubSections&gt;false&lt;/SectionDividersContainOwnSubSections&gt;&#10;    &lt;SectionDividersContainOwnSlideTitles xsi:nil=&quot;true&quot; /&gt;&#10;    &lt;SubSectionDividersContainOwnSlideTitles xsi:nil=&quot;true&quot; /&gt;&#10;    &lt;TOCSlidesContainSubsectionTitles xsi:nil=&quot;true&quot; /&gt;&#10;    &lt;TOCSlidesContainSlideTitles xsi:nil=&quot;true&quot; /&gt;&#10;    &lt;DisplayRemindersOnSlides&gt;true&lt;/DisplayRemindersOnSlides&gt;&#10;    &lt;SectionsHaveSlide&gt;true&lt;/SectionsHaveSlide&gt;&#10;    &lt;DoNotCountHiddenSlidesInPagination&gt;false&lt;/DoNotCountHiddenSlidesInPagination&gt;&#10;  &lt;/UserPresentationOptions&gt;&#10;  &lt;XmlSubSectionsHaveSlide&gt;true&lt;/XmlSubSectionsHaveSlide&gt;&#10;  &lt;AllowDuplicateTitleSlides&gt;true&lt;/AllowDuplicateTitleSlides&gt;&#10;  &lt;ShowEmptySlideTitles&gt;false&lt;/ShowEmptySlideTitles&gt;&#10;  &lt;NumberingOption&gt;&#10;    &lt;NumType&gt;FullArabic&lt;/NumType&gt;&#10;  &lt;/NumberingOption&gt;&#10;  &lt;NumberingOptionForAppendix&gt;&#10;    &lt;NumType&gt;ArabicAndLetters&lt;/NumType&gt;&#10;  &lt;/NumberingOptionForAppendix&gt;&#10;&lt;/TocContentOptions&gt;"/>
</p:tagLst>
</file>

<file path=ppt/tags/tag2.xml><?xml version="1.0" encoding="utf-8"?>
<p:tagLst xmlns:a="http://schemas.openxmlformats.org/drawingml/2006/main" xmlns:r="http://schemas.openxmlformats.org/officeDocument/2006/relationships" xmlns:p="http://schemas.openxmlformats.org/presentationml/2006/main">
  <p:tag name="NAME" val="Title 6"/>
</p:tagLst>
</file>

<file path=ppt/tags/tag3.xml><?xml version="1.0" encoding="utf-8"?>
<p:tagLst xmlns:a="http://schemas.openxmlformats.org/drawingml/2006/main" xmlns:r="http://schemas.openxmlformats.org/officeDocument/2006/relationships" xmlns:p="http://schemas.openxmlformats.org/presentationml/2006/main">
  <p:tag name="NAME" val="Text Placeholder 9"/>
</p:tagLst>
</file>

<file path=ppt/tags/tag4.xml><?xml version="1.0" encoding="utf-8"?>
<p:tagLst xmlns:a="http://schemas.openxmlformats.org/drawingml/2006/main" xmlns:r="http://schemas.openxmlformats.org/officeDocument/2006/relationships" xmlns:p="http://schemas.openxmlformats.org/presentationml/2006/main">
  <p:tag name="AFSPANMODE" val="span"/>
</p:tagLst>
</file>

<file path=ppt/tags/tag5.xml><?xml version="1.0" encoding="utf-8"?>
<p:tagLst xmlns:a="http://schemas.openxmlformats.org/drawingml/2006/main" xmlns:r="http://schemas.openxmlformats.org/officeDocument/2006/relationships" xmlns:p="http://schemas.openxmlformats.org/presentationml/2006/main">
  <p:tag name="UPSLIDESHAPELIBITEMID" val="2ac7d865-84bb-4462-a0ee-769daefb6883"/>
  <p:tag name="UPSLIDESHAPELIBITEMEDITIONDATE" val="638351191371819091"/>
  <p:tag name="UPSLIDESHAPELIBITEMLASTCREATOR" val="j136q1a"/>
  <p:tag name="UPSLIDESHAPELIBITEMNAME" val="TextBox 10"/>
  <p:tag name="UPSLIDESTOREDSHAPELOCATION" val="p:\upslide\library\Retail\4 Object Repository\Warnhinweis Unternehmensbeispiel.lib"/>
</p:tagLst>
</file>

<file path=ppt/tags/tag6.xml><?xml version="1.0" encoding="utf-8"?>
<p:tagLst xmlns:a="http://schemas.openxmlformats.org/drawingml/2006/main" xmlns:r="http://schemas.openxmlformats.org/officeDocument/2006/relationships" xmlns:p="http://schemas.openxmlformats.org/presentationml/2006/main">
  <p:tag name="LAST UPDATE DATE" val="528893501.691453"/>
  <p:tag name="IMPORTID" val="8768420019256.718315"/>
  <p:tag name="WBLAST" val="M:\Product Solutions\Projekt_Präsentationen\IV - Strukturdaten\TEST\Stocks\ERSTE WWF STOCK ENVIRONMENT__Struktur.xlsm"/>
  <p:tag name="USER NAME" val="J135HPB"/>
  <p:tag name="TYPE" val="2"/>
  <p:tag name="SOURCENAME" val="Chart 10"/>
  <p:tag name="SHEETID" val="Region"/>
  <p:tag name="PICTUREAPPEARANCE" val="xlPrinter"/>
  <p:tag name="NORESIZEONUPDATE" val="False"/>
</p:tagLst>
</file>

<file path=ppt/tags/tag7.xml><?xml version="1.0" encoding="utf-8"?>
<p:tagLst xmlns:a="http://schemas.openxmlformats.org/drawingml/2006/main" xmlns:r="http://schemas.openxmlformats.org/officeDocument/2006/relationships" xmlns:p="http://schemas.openxmlformats.org/presentationml/2006/main">
  <p:tag name="LAST UPDATE DATE" val="528893408.518146"/>
  <p:tag name="IMPORTID" val="8768420019256.718315"/>
  <p:tag name="WBLAST" val="M:\Product Solutions\Projekt_Präsentationen\IV - Strukturdaten\TEST\Stocks\ERSTE WWF STOCK ENVIRONMENT__Struktur.xlsm"/>
  <p:tag name="USER NAME" val="J135HPB"/>
  <p:tag name="TYPE" val="2"/>
  <p:tag name="SOURCENAME" val="Chart 8"/>
  <p:tag name="SHEETID" val="Sektoren"/>
  <p:tag name="PICTUREAPPEARANCE" val="xlPrinter"/>
  <p:tag name="NORESIZEONUPDATE" val="False"/>
</p:tagLst>
</file>

<file path=ppt/tags/tag8.xml><?xml version="1.0" encoding="utf-8"?>
<p:tagLst xmlns:a="http://schemas.openxmlformats.org/drawingml/2006/main" xmlns:r="http://schemas.openxmlformats.org/officeDocument/2006/relationships" xmlns:p="http://schemas.openxmlformats.org/presentationml/2006/main">
  <p:tag name="LAST UPDATE DATE" val="528893543.354075"/>
  <p:tag name="IMPORTID" val="1383417619484.075645"/>
  <p:tag name="WBLAST" val="\\P1at.s-group.cc\0013\public\OE0969\USERS\Ascher\PRODUCT MANAGEMENT\06_DATA\Market Cap Vergleich.xlsx"/>
  <p:tag name="USER NAME" val="J135HPB"/>
  <p:tag name="TYPE" val="2"/>
  <p:tag name="SOURCENAME" val="Chart 6"/>
  <p:tag name="SHEETID" val="CHARTS"/>
  <p:tag name="PICTUREAPPEARANCE" val="xlPrinter"/>
  <p:tag name="NORESIZEONUPDATE" val="False"/>
</p:tagLst>
</file>

<file path=ppt/tags/tag9.xml><?xml version="1.0" encoding="utf-8"?>
<p:tagLst xmlns:a="http://schemas.openxmlformats.org/drawingml/2006/main" xmlns:r="http://schemas.openxmlformats.org/officeDocument/2006/relationships" xmlns:p="http://schemas.openxmlformats.org/presentationml/2006/main">
  <p:tag name="UPSLIDESHAPELIBITEMID" val="2ac7d865-84bb-4462-a0ee-769daefb6883"/>
  <p:tag name="UPSLIDESHAPELIBITEMEDITIONDATE" val="638351191371819091"/>
  <p:tag name="UPSLIDESHAPELIBITEMLASTCREATOR" val="j136q1a"/>
  <p:tag name="UPSLIDESHAPELIBITEMNAME" val="TextBox 10"/>
  <p:tag name="UPSLIDESTOREDSHAPELOCATION" val="p:\upslide\library\Retail\4 Object Repository\Warnhinweis Unternehmensbeispiel.lib"/>
</p:tagLst>
</file>

<file path=ppt/tags/tag10.xml><?xml version="1.0" encoding="utf-8"?>
<p:tagLst xmlns:a="http://schemas.openxmlformats.org/drawingml/2006/main" xmlns:r="http://schemas.openxmlformats.org/officeDocument/2006/relationships" xmlns:p="http://schemas.openxmlformats.org/presentationml/2006/main">
  <p:tag name="LAST UPDATE DATE" val="528974114.869326"/>
  <p:tag name="IMPORTID" val="8768420019256.718315"/>
  <p:tag name="WBLAST" val="M:\Product Solutions\Projekt_Präsentationen\IV - Strukturdaten\TEST\Stocks\ERSTE GREEN INVEST__Struktur.xlsm"/>
  <p:tag name="USER NAME" val="j135hpb"/>
  <p:tag name="TYPE" val="2"/>
  <p:tag name="SOURCENAME" val="Chart 15"/>
  <p:tag name="SHEETID" val="Charts"/>
  <p:tag name="PICTUREAPPEARANCE" val="xlPrinter"/>
  <p:tag name="NORESIZEONUPDATE" val="False"/>
</p:tagLst>
</file>

<file path=ppt/tags/tag11.xml><?xml version="1.0" encoding="utf-8"?>
<p:tagLst xmlns:a="http://schemas.openxmlformats.org/drawingml/2006/main" xmlns:r="http://schemas.openxmlformats.org/officeDocument/2006/relationships" xmlns:p="http://schemas.openxmlformats.org/presentationml/2006/main">
  <p:tag name="LAST UPDATE DATE" val="528974442.538982"/>
  <p:tag name="IMPORTID" val="8768420019256.718315"/>
  <p:tag name="WBLAST" val="M:\Product Solutions\Projekt_Präsentationen\IV - Strukturdaten\TEST\Stocks\ERSTE GREEN INVEST__Struktur.xlsm"/>
  <p:tag name="USER NAME" val="j135hpb"/>
  <p:tag name="TYPE" val="2"/>
  <p:tag name="SOURCENAME" val="Chart 18"/>
  <p:tag name="SHEETID" val="Charts"/>
  <p:tag name="PICTUREAPPEARANCE" val="xlPrinter"/>
  <p:tag name="NORESIZEONUPDATE" val="False"/>
</p:tagLst>
</file>

<file path=ppt/tags/tag12.xml><?xml version="1.0" encoding="utf-8"?>
<p:tagLst xmlns:a="http://schemas.openxmlformats.org/drawingml/2006/main" xmlns:r="http://schemas.openxmlformats.org/officeDocument/2006/relationships" xmlns:p="http://schemas.openxmlformats.org/presentationml/2006/main">
  <p:tag name="LAST UPDATE DATE" val="528974183.676545"/>
  <p:tag name="IMPORTID" val="1383417619484.075645"/>
  <p:tag name="WBLAST" val="\\P1at.s-group.cc\0013\public\OE0969\USERS\Ascher\PRODUCT MANAGEMENT\06_DATA\Market Cap Vergleich.xlsx"/>
  <p:tag name="USER NAME" val="j135hpb"/>
  <p:tag name="TYPE" val="2"/>
  <p:tag name="SOURCENAME" val="Chart 7"/>
  <p:tag name="SHEETID" val="CHARTS"/>
  <p:tag name="PICTUREAPPEARANCE" val="xlPrinter"/>
  <p:tag name="NORESIZEONUPDATE" val="False"/>
</p:tagLst>
</file>

<file path=ppt/theme/theme1.xml><?xml version="1.0" encoding="utf-8"?>
<a:theme xmlns:a="http://schemas.openxmlformats.org/drawingml/2006/main" name="ERSTE ASSET MANAGEMENT">
  <a:themeElements>
    <a:clrScheme name="ERSTE AM - INSTI">
      <a:dk1>
        <a:srgbClr val="303030"/>
      </a:dk1>
      <a:lt1>
        <a:srgbClr val="FFFFFF"/>
      </a:lt1>
      <a:dk2>
        <a:srgbClr val="FF6130"/>
      </a:dk2>
      <a:lt2>
        <a:srgbClr val="023449"/>
      </a:lt2>
      <a:accent1>
        <a:srgbClr val="064EA1"/>
      </a:accent1>
      <a:accent2>
        <a:srgbClr val="65CDCF"/>
      </a:accent2>
      <a:accent3>
        <a:srgbClr val="2870ED"/>
      </a:accent3>
      <a:accent4>
        <a:srgbClr val="02A3A4"/>
      </a:accent4>
      <a:accent5>
        <a:srgbClr val="245375"/>
      </a:accent5>
      <a:accent6>
        <a:srgbClr val="028661"/>
      </a:accent6>
      <a:hlink>
        <a:srgbClr val="2870ED"/>
      </a:hlink>
      <a:folHlink>
        <a:srgbClr val="A3B5C9"/>
      </a:folHlink>
    </a:clrScheme>
    <a:fontScheme name="ERSTE AM - Insti">
      <a:majorFont>
        <a:latin typeface="Inter Light"/>
        <a:ea typeface=""/>
        <a:cs typeface=""/>
      </a:majorFont>
      <a:minorFont>
        <a:latin typeface="Inte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22225">
          <a:solidFill>
            <a:schemeClr val="accent6"/>
          </a:solidFill>
        </a:ln>
      </a:spPr>
      <a:bodyPr wrap="square" lIns="216000" tIns="288000" rIns="216000" bIns="288000" rtlCol="0">
        <a:noAutofit/>
      </a:bodyPr>
      <a:lstStyle>
        <a:defPPr algn="l">
          <a:defRPr b="0" smtClean="0">
            <a:latin typeface="+mj-lt"/>
          </a:defRPr>
        </a:defPPr>
      </a:lstStyle>
    </a:txDef>
  </a:objectDefaults>
  <a:extraClrSchemeLst/>
  <a:custClrLst>
    <a:custClr name="Light Grey">
      <a:srgbClr val="E4EAF0"/>
    </a:custClr>
    <a:custClr name="Mid Grey">
      <a:srgbClr val="A3B5C9"/>
    </a:custClr>
    <a:custClr name="Dark Grey">
      <a:srgbClr val="5C7999"/>
    </a:custClr>
  </a:custClrLst>
  <a:extLst>
    <a:ext uri="{05A4C25C-085E-4340-85A3-A5531E510DB2}">
      <thm15:themeFamily xmlns:thm15="http://schemas.microsoft.com/office/thememl/2012/main" name="UpSlideTemplate" id="{AA0CC719-A07B-43E1-B41E-1D2278358CE7}" vid="{80A7A87B-4F2D-46B9-A27F-9B0EA6B0AA4A}"/>
    </a:ext>
  </a:extLst>
</a:theme>
</file>

<file path=ppt/theme/theme2.xml><?xml version="1.0" encoding="utf-8"?>
<a:theme xmlns:a="http://schemas.openxmlformats.org/drawingml/2006/main" name="1_ERSTE ASSET MANAGEMENT">
  <a:themeElements>
    <a:clrScheme name="ERSTE AM - INSTI">
      <a:dk1>
        <a:srgbClr val="303030"/>
      </a:dk1>
      <a:lt1>
        <a:srgbClr val="FFFFFF"/>
      </a:lt1>
      <a:dk2>
        <a:srgbClr val="FF6130"/>
      </a:dk2>
      <a:lt2>
        <a:srgbClr val="023449"/>
      </a:lt2>
      <a:accent1>
        <a:srgbClr val="064EA1"/>
      </a:accent1>
      <a:accent2>
        <a:srgbClr val="65CDCF"/>
      </a:accent2>
      <a:accent3>
        <a:srgbClr val="2870ED"/>
      </a:accent3>
      <a:accent4>
        <a:srgbClr val="02A3A4"/>
      </a:accent4>
      <a:accent5>
        <a:srgbClr val="245375"/>
      </a:accent5>
      <a:accent6>
        <a:srgbClr val="028661"/>
      </a:accent6>
      <a:hlink>
        <a:srgbClr val="2870ED"/>
      </a:hlink>
      <a:folHlink>
        <a:srgbClr val="A3B5C9"/>
      </a:folHlink>
    </a:clrScheme>
    <a:fontScheme name="ERSTE AM - Insti">
      <a:majorFont>
        <a:latin typeface="Inter Light"/>
        <a:ea typeface=""/>
        <a:cs typeface=""/>
      </a:majorFont>
      <a:minorFont>
        <a:latin typeface="Inte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22225">
          <a:solidFill>
            <a:schemeClr val="accent6"/>
          </a:solidFill>
        </a:ln>
      </a:spPr>
      <a:bodyPr wrap="square" lIns="216000" tIns="288000" rIns="216000" bIns="288000" rtlCol="0">
        <a:noAutofit/>
      </a:bodyPr>
      <a:lstStyle>
        <a:defPPr algn="l">
          <a:defRPr b="0" smtClean="0">
            <a:latin typeface="+mj-lt"/>
          </a:defRPr>
        </a:defPPr>
      </a:lstStyle>
    </a:txDef>
  </a:objectDefaults>
  <a:extraClrSchemeLst/>
  <a:custClrLst>
    <a:custClr name="Light Grey">
      <a:srgbClr val="E4EAF0"/>
    </a:custClr>
    <a:custClr name="Mid Grey">
      <a:srgbClr val="A3B5C9"/>
    </a:custClr>
    <a:custClr name="Dark Grey">
      <a:srgbClr val="5C7999"/>
    </a:custClr>
  </a:custClrLst>
  <a:extLst>
    <a:ext uri="{05A4C25C-085E-4340-85A3-A5531E510DB2}">
      <thm15:themeFamily xmlns:thm15="http://schemas.microsoft.com/office/thememl/2012/main" name="UpSlideTemplate" id="{AA0CC719-A07B-43E1-B41E-1D2278358CE7}" vid="{80A7A87B-4F2D-46B9-A27F-9B0EA6B0AA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B14A911-432B-4EBC-8871-DFAB9668971A}">
  <we:reference id="cba9fc06-6fc9-492e-9525-923870a3b909" version="2.0.0.1" store="EXCatalog" storeType="EXCatalog"/>
  <we:alternateReferences>
    <we:reference id="WA200010215" version="2.0.0.1" store="de-D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85CF8E3C338E184298C0D57BB698280E" ma:contentTypeVersion="17" ma:contentTypeDescription="Ein neues Dokument erstellen." ma:contentTypeScope="" ma:versionID="c8b7ee2ace4c16531475f49dd9738202">
  <xsd:schema xmlns:xsd="http://www.w3.org/2001/XMLSchema" xmlns:xs="http://www.w3.org/2001/XMLSchema" xmlns:p="http://schemas.microsoft.com/office/2006/metadata/properties" xmlns:ns2="b321e382-9147-4977-bc6f-dec1501fb1ef" xmlns:ns3="2a7957bb-5d08-476b-9fd9-fe64509783b3" targetNamespace="http://schemas.microsoft.com/office/2006/metadata/properties" ma:root="true" ma:fieldsID="61f2cdf6066787f30fb662bcb37739a4" ns2:_="" ns3:_="">
    <xsd:import namespace="b321e382-9147-4977-bc6f-dec1501fb1ef"/>
    <xsd:import namespace="2a7957bb-5d08-476b-9fd9-fe64509783b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2:Tags" minOccurs="0"/>
                <xsd:element ref="ns2:Passwor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21e382-9147-4977-bc6f-dec1501fb1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6e7c967a-c606-4e87-8e98-6b167b774cad" ma:termSetId="09814cd3-568e-fe90-9814-8d621ff8fb84" ma:anchorId="fba54fb3-c3e1-fe81-a776-ca4b69148c4d" ma:open="true" ma:isKeyword="false">
      <xsd:complexType>
        <xsd:sequence>
          <xsd:element ref="pc:Terms" minOccurs="0" maxOccurs="1"/>
        </xsd:sequence>
      </xsd:complexType>
    </xsd:element>
    <xsd:element name="Tags" ma:index="21" nillable="true" ma:displayName="Tags" ma:format="Dropdown" ma:internalName="Tags">
      <xsd:simpleType>
        <xsd:restriction base="dms:Text">
          <xsd:maxLength value="255"/>
        </xsd:restriction>
      </xsd:simpleType>
    </xsd:element>
    <xsd:element name="Passwort" ma:index="22" nillable="true" ma:displayName="weitere Infos" ma:format="Dropdown" ma:internalName="Passwort">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7957bb-5d08-476b-9fd9-fe64509783b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1861af6-29bf-4de6-bcf4-cca05a6d94a0}" ma:internalName="TaxCatchAll" ma:showField="CatchAllData" ma:web="2a7957bb-5d08-476b-9fd9-fe64509783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321e382-9147-4977-bc6f-dec1501fb1ef">
      <Terms xmlns="http://schemas.microsoft.com/office/infopath/2007/PartnerControls"/>
    </lcf76f155ced4ddcb4097134ff3c332f>
    <TaxCatchAll xmlns="2a7957bb-5d08-476b-9fd9-fe64509783b3" xsi:nil="true"/>
    <Passwort xmlns="b321e382-9147-4977-bc6f-dec1501fb1ef" xsi:nil="true"/>
    <Tags xmlns="b321e382-9147-4977-bc6f-dec1501fb1ef" xsi:nil="true"/>
  </documentManagement>
</p:properties>
</file>

<file path=customXml/itemProps1.xml><?xml version="1.0" encoding="utf-8"?>
<ds:datastoreItem xmlns:ds="http://schemas.openxmlformats.org/officeDocument/2006/customXml" ds:itemID="{EF0C4082-2902-4449-8F22-E005A4391F89}">
  <ds:schemaRefs>
    <ds:schemaRef ds:uri="http://schemas.microsoft.com/sharepoint/v3/contenttype/forms"/>
  </ds:schemaRefs>
</ds:datastoreItem>
</file>

<file path=customXml/itemProps2.xml><?xml version="1.0" encoding="utf-8"?>
<ds:datastoreItem xmlns:ds="http://schemas.openxmlformats.org/officeDocument/2006/customXml" ds:itemID="{5168CA65-79C1-4B18-A478-489BDBF0D296}"/>
</file>

<file path=customXml/itemProps3.xml><?xml version="1.0" encoding="utf-8"?>
<ds:datastoreItem xmlns:ds="http://schemas.openxmlformats.org/officeDocument/2006/customXml" ds:itemID="{5596B22A-FB4A-49DE-80C7-FDD3FC0AA0A3}">
  <ds:schemaRefs>
    <ds:schemaRef ds:uri="4beda2e6-ba0a-4c1a-86d5-549c3df98b2a"/>
    <ds:schemaRef ds:uri="81dc94a0-400a-4748-bccf-408d7867aa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UpSlideTemplate</Template>
  <TotalTime>0</TotalTime>
  <Words>2672</Words>
  <Application>Microsoft Office PowerPoint</Application>
  <PresentationFormat>Breitbild</PresentationFormat>
  <Paragraphs>227</Paragraphs>
  <Slides>26</Slides>
  <Notes>17</Notes>
  <HiddenSlides>0</HiddenSlides>
  <MMClips>0</MMClips>
  <ScaleCrop>false</ScaleCrop>
  <HeadingPairs>
    <vt:vector size="6" baseType="variant">
      <vt:variant>
        <vt:lpstr>Verwendete Schriftarten</vt:lpstr>
      </vt:variant>
      <vt:variant>
        <vt:i4>14</vt:i4>
      </vt:variant>
      <vt:variant>
        <vt:lpstr>Design</vt:lpstr>
      </vt:variant>
      <vt:variant>
        <vt:i4>2</vt:i4>
      </vt:variant>
      <vt:variant>
        <vt:lpstr>Folientitel</vt:lpstr>
      </vt:variant>
      <vt:variant>
        <vt:i4>26</vt:i4>
      </vt:variant>
    </vt:vector>
  </HeadingPairs>
  <TitlesOfParts>
    <vt:vector size="42" baseType="lpstr">
      <vt:lpstr>Amasis MT Pro Medium</vt:lpstr>
      <vt:lpstr>Arial</vt:lpstr>
      <vt:lpstr>Arial</vt:lpstr>
      <vt:lpstr>Bookman Old Style</vt:lpstr>
      <vt:lpstr>BWHaasGroteskWeb</vt:lpstr>
      <vt:lpstr>Calibri</vt:lpstr>
      <vt:lpstr>Google Sans</vt:lpstr>
      <vt:lpstr>Inter</vt:lpstr>
      <vt:lpstr>Inter  </vt:lpstr>
      <vt:lpstr>Inter Light</vt:lpstr>
      <vt:lpstr>Inter Medium</vt:lpstr>
      <vt:lpstr>Inter Semi Bold</vt:lpstr>
      <vt:lpstr>Symbol</vt:lpstr>
      <vt:lpstr>Wingdings</vt:lpstr>
      <vt:lpstr>ERSTE ASSET MANAGEMENT</vt:lpstr>
      <vt:lpstr>1_ERSTE ASSET MANAGEMENT</vt:lpstr>
      <vt:lpstr>Comeback der Erneuerbaren: Weshalb Energieunabhängigkeit zur Kernfrage wird</vt:lpstr>
      <vt:lpstr>Goldene Regel: Wachstum braucht Energie</vt:lpstr>
      <vt:lpstr>Die EU ist stark abhängig von fossilen Energie-Importen</vt:lpstr>
      <vt:lpstr>Back to the future – Energieunabhängigkeit wieder relevant</vt:lpstr>
      <vt:lpstr>Europas Reaktion auf den Iran-Krieg – ein neuer Plan….</vt:lpstr>
      <vt:lpstr>Effizienz – EU hat sich verbessert, aber es gibt Potential</vt:lpstr>
      <vt:lpstr>Elektrifizierung schreitet voran – China als Vorreiter</vt:lpstr>
      <vt:lpstr>Mobilität: Elektro-Auto sind in Europa im Aufschwung</vt:lpstr>
      <vt:lpstr>Erneuerbare: Weiterhin auf der Überhol-Spur</vt:lpstr>
      <vt:lpstr>Europas Import-Abhängigkeit hat sich verschoben</vt:lpstr>
      <vt:lpstr>Wer profitiert vom Krieg? USA und Erneuerbare Energie</vt:lpstr>
      <vt:lpstr>Ökonomische Argumente „übertrumpfen“ Politik</vt:lpstr>
      <vt:lpstr>Attraktives Umfeld – Strombedarf steigt erstmals seit 20 Jahren</vt:lpstr>
      <vt:lpstr>Verliert der KI-Boom an Momentum?</vt:lpstr>
      <vt:lpstr>KI/Rechenzentren: Wachstum unverändert stark</vt:lpstr>
      <vt:lpstr>Datenzentren als politischer Zankapfel</vt:lpstr>
      <vt:lpstr>Rieseninvestments – Metas USD 27 Mrd Projekt Hyperion</vt:lpstr>
      <vt:lpstr>Energie - Zunehmend wichtiges Thema in der Berichtssaison</vt:lpstr>
      <vt:lpstr>Netzinvestitionen ziehen rapide an</vt:lpstr>
      <vt:lpstr>Das Netz ist unterversorgt – Investitionen sind notwendig</vt:lpstr>
      <vt:lpstr>Europa ist gut aufgestellt für die Energiewende</vt:lpstr>
      <vt:lpstr>Die Weiterentwicklung einer erfolgreichen Investmentstrategie</vt:lpstr>
      <vt:lpstr>Portfolioaufteilung</vt:lpstr>
      <vt:lpstr>Portfolioaufteilung</vt:lpstr>
      <vt:lpstr>Wichtige rechtliche Hinweise (1/2)</vt:lpstr>
      <vt:lpstr>Wichtige rechtliche Hinweise (2/2)</vt:lpstr>
    </vt:vector>
  </TitlesOfParts>
  <Company>s IT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ERSTE WWF STOCK ENVIRONMENT</dc:title>
  <dc:creator>j135hpb</dc:creator>
  <cp:lastModifiedBy>SCHULTZE Anna Lisa</cp:lastModifiedBy>
  <cp:revision>10</cp:revision>
  <cp:lastPrinted>2024-02-14T14:20:50Z</cp:lastPrinted>
  <dcterms:created xsi:type="dcterms:W3CDTF">2023-03-28T09:42:36Z</dcterms:created>
  <dcterms:modified xsi:type="dcterms:W3CDTF">2026-10-19T11:03:41Z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8939b85-7e40-4a1d-91e1-0e84c3b219d7_Enabled">
    <vt:lpwstr>true</vt:lpwstr>
  </property>
  <property fmtid="{D5CDD505-2E9C-101B-9397-08002B2CF9AE}" pid="3" name="MSIP_Label_38939b85-7e40-4a1d-91e1-0e84c3b219d7_SetDate">
    <vt:lpwstr>2023-03-28T09:42:39Z</vt:lpwstr>
  </property>
  <property fmtid="{D5CDD505-2E9C-101B-9397-08002B2CF9AE}" pid="4" name="MSIP_Label_38939b85-7e40-4a1d-91e1-0e84c3b219d7_Method">
    <vt:lpwstr>Standard</vt:lpwstr>
  </property>
  <property fmtid="{D5CDD505-2E9C-101B-9397-08002B2CF9AE}" pid="5" name="MSIP_Label_38939b85-7e40-4a1d-91e1-0e84c3b219d7_Name">
    <vt:lpwstr>38939b85-7e40-4a1d-91e1-0e84c3b219d7</vt:lpwstr>
  </property>
  <property fmtid="{D5CDD505-2E9C-101B-9397-08002B2CF9AE}" pid="6" name="MSIP_Label_38939b85-7e40-4a1d-91e1-0e84c3b219d7_SiteId">
    <vt:lpwstr>3ad0376a-54d3-49a6-9e20-52de0a92fc89</vt:lpwstr>
  </property>
  <property fmtid="{D5CDD505-2E9C-101B-9397-08002B2CF9AE}" pid="7" name="MSIP_Label_38939b85-7e40-4a1d-91e1-0e84c3b219d7_ActionId">
    <vt:lpwstr>1137a448-3c99-4e31-a16d-135b2b72acc6</vt:lpwstr>
  </property>
  <property fmtid="{D5CDD505-2E9C-101B-9397-08002B2CF9AE}" pid="8" name="MSIP_Label_38939b85-7e40-4a1d-91e1-0e84c3b219d7_ContentBits">
    <vt:lpwstr>0</vt:lpwstr>
  </property>
  <property fmtid="{D5CDD505-2E9C-101B-9397-08002B2CF9AE}" pid="9" name="ContentTypeId">
    <vt:lpwstr>0x01010085CF8E3C338E184298C0D57BB698280E</vt:lpwstr>
  </property>
  <property fmtid="{D5CDD505-2E9C-101B-9397-08002B2CF9AE}" pid="10" name="MediaServiceImageTags">
    <vt:lpwstr/>
  </property>
  <property fmtid="{D5CDD505-2E9C-101B-9397-08002B2CF9AE}" pid="11" name="MSIP_Label_48ed5431-0ab7-4c1b-98f4-d4e50f674d02_Enabled">
    <vt:lpwstr>true</vt:lpwstr>
  </property>
  <property fmtid="{D5CDD505-2E9C-101B-9397-08002B2CF9AE}" pid="12" name="MSIP_Label_48ed5431-0ab7-4c1b-98f4-d4e50f674d02_SetDate">
    <vt:lpwstr>2026-10-19T11:03:36Z</vt:lpwstr>
  </property>
  <property fmtid="{D5CDD505-2E9C-101B-9397-08002B2CF9AE}" pid="13" name="MSIP_Label_48ed5431-0ab7-4c1b-98f4-d4e50f674d02_Method">
    <vt:lpwstr>Privileged</vt:lpwstr>
  </property>
  <property fmtid="{D5CDD505-2E9C-101B-9397-08002B2CF9AE}" pid="14" name="MSIP_Label_48ed5431-0ab7-4c1b-98f4-d4e50f674d02_Name">
    <vt:lpwstr>48ed5431-0ab7-4c1b-98f4-d4e50f674d02</vt:lpwstr>
  </property>
  <property fmtid="{D5CDD505-2E9C-101B-9397-08002B2CF9AE}" pid="15" name="MSIP_Label_48ed5431-0ab7-4c1b-98f4-d4e50f674d02_SiteId">
    <vt:lpwstr>614f9c25-bffa-42c7-86d8-964101f55fa2</vt:lpwstr>
  </property>
  <property fmtid="{D5CDD505-2E9C-101B-9397-08002B2CF9AE}" pid="16" name="MSIP_Label_48ed5431-0ab7-4c1b-98f4-d4e50f674d02_ActionId">
    <vt:lpwstr>ed357408-bcfa-4c90-8cc4-72b541607661</vt:lpwstr>
  </property>
  <property fmtid="{D5CDD505-2E9C-101B-9397-08002B2CF9AE}" pid="17" name="MSIP_Label_48ed5431-0ab7-4c1b-98f4-d4e50f674d02_ContentBits">
    <vt:lpwstr>0</vt:lpwstr>
  </property>
  <property fmtid="{D5CDD505-2E9C-101B-9397-08002B2CF9AE}" pid="18" name="MSIP_Label_48ed5431-0ab7-4c1b-98f4-d4e50f674d02_Tag">
    <vt:lpwstr>10, 0, 1, 1</vt:lpwstr>
  </property>
</Properties>
</file>