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4"/>
    <p:sldMasterId id="2147483855" r:id="rId5"/>
  </p:sldMasterIdLst>
  <p:notesMasterIdLst>
    <p:notesMasterId r:id="rId23"/>
  </p:notesMasterIdLst>
  <p:handoutMasterIdLst>
    <p:handoutMasterId r:id="rId24"/>
  </p:handoutMasterIdLst>
  <p:sldIdLst>
    <p:sldId id="660" r:id="rId6"/>
    <p:sldId id="672" r:id="rId7"/>
    <p:sldId id="617" r:id="rId8"/>
    <p:sldId id="621" r:id="rId9"/>
    <p:sldId id="678" r:id="rId10"/>
    <p:sldId id="679" r:id="rId11"/>
    <p:sldId id="668" r:id="rId12"/>
    <p:sldId id="677" r:id="rId13"/>
    <p:sldId id="669" r:id="rId14"/>
    <p:sldId id="673" r:id="rId15"/>
    <p:sldId id="666" r:id="rId16"/>
    <p:sldId id="670" r:id="rId17"/>
    <p:sldId id="671" r:id="rId18"/>
    <p:sldId id="674" r:id="rId19"/>
    <p:sldId id="667" r:id="rId20"/>
    <p:sldId id="675" r:id="rId21"/>
    <p:sldId id="676" r:id="rId22"/>
  </p:sldIdLst>
  <p:sldSz cx="12122150" cy="6859588"/>
  <p:notesSz cx="7099300" cy="10234613"/>
  <p:defaultTextStyle>
    <a:defPPr>
      <a:defRPr lang="fr-FR"/>
    </a:defPPr>
    <a:lvl1pPr marL="0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6561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3121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19684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26242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32803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39359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45922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52482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PAGE" id="{1B231908-066B-40E4-B387-4BC5D35255C9}">
          <p14:sldIdLst>
            <p14:sldId id="660"/>
          </p14:sldIdLst>
        </p14:section>
        <p14:section name="AGENDA - SUMMARY" id="{EEE59002-1EAE-49AC-8007-33295F802521}">
          <p14:sldIdLst>
            <p14:sldId id="672"/>
            <p14:sldId id="617"/>
          </p14:sldIdLst>
        </p14:section>
        <p14:section name="DIVIDORS" id="{9C4A2537-BED0-4BDF-A5B0-40F8A9036FA1}">
          <p14:sldIdLst>
            <p14:sldId id="621"/>
            <p14:sldId id="678"/>
            <p14:sldId id="679"/>
            <p14:sldId id="668"/>
            <p14:sldId id="677"/>
            <p14:sldId id="669"/>
            <p14:sldId id="673"/>
            <p14:sldId id="666"/>
            <p14:sldId id="670"/>
            <p14:sldId id="671"/>
            <p14:sldId id="674"/>
            <p14:sldId id="667"/>
            <p14:sldId id="675"/>
            <p14:sldId id="676"/>
          </p14:sldIdLst>
        </p14:section>
        <p14:section name="QUOTE SLIDES" id="{5C805DE1-D28B-49B9-B99D-634353A75C80}">
          <p14:sldIdLst/>
        </p14:section>
        <p14:section name="TEXTS" id="{FAAB34FD-9037-4AAB-B5CD-716ACDD56D39}">
          <p14:sldIdLst/>
        </p14:section>
        <p14:section name="DEVICES" id="{EBACBC01-E532-44A3-92F8-6AA4B93AF397}">
          <p14:sldIdLst/>
        </p14:section>
        <p14:section name="TIMELINE" id="{DCE6D092-4B41-4558-912A-0AC92A788EE9}">
          <p14:sldIdLst/>
        </p14:section>
        <p14:section name="INFOGRAPHICS" id="{D8F6A463-EC6F-4928-B728-AB6A259A7C74}">
          <p14:sldIdLst/>
        </p14:section>
        <p14:section name="EDITABLE MAPS" id="{50D14D6A-C3E5-4D2B-B105-619633B0FA22}">
          <p14:sldIdLst/>
        </p14:section>
        <p14:section name="CONCLUSION SLIDES" id="{F6BF7790-2F0E-4E55-8B7E-68887AF9D89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435" userDrawn="1">
          <p15:clr>
            <a:srgbClr val="A4A3A4"/>
          </p15:clr>
        </p15:guide>
        <p15:guide id="2" orient="horz" pos="573" userDrawn="1">
          <p15:clr>
            <a:srgbClr val="A4A3A4"/>
          </p15:clr>
        </p15:guide>
        <p15:guide id="3" orient="horz" pos="1798" userDrawn="1">
          <p15:clr>
            <a:srgbClr val="A4A3A4"/>
          </p15:clr>
        </p15:guide>
        <p15:guide id="4" pos="5406" userDrawn="1">
          <p15:clr>
            <a:srgbClr val="A4A3A4"/>
          </p15:clr>
        </p15:guide>
        <p15:guide id="5" pos="280">
          <p15:clr>
            <a:srgbClr val="A4A3A4"/>
          </p15:clr>
        </p15:guide>
        <p15:guide id="6" pos="7265" userDrawn="1">
          <p15:clr>
            <a:srgbClr val="A4A3A4"/>
          </p15:clr>
        </p15:guide>
        <p15:guide id="7" pos="4771" userDrawn="1">
          <p15:clr>
            <a:srgbClr val="A4A3A4"/>
          </p15:clr>
        </p15:guide>
        <p15:guide id="8" pos="1142" userDrawn="1">
          <p15:clr>
            <a:srgbClr val="A4A3A4"/>
          </p15:clr>
        </p15:guide>
        <p15:guide id="9" pos="3773" userDrawn="1">
          <p15:clr>
            <a:srgbClr val="A4A3A4"/>
          </p15:clr>
        </p15:guide>
        <p15:guide id="10" pos="4907" userDrawn="1">
          <p15:clr>
            <a:srgbClr val="A4A3A4"/>
          </p15:clr>
        </p15:guide>
        <p15:guide id="11" pos="2321" userDrawn="1">
          <p15:clr>
            <a:srgbClr val="A4A3A4"/>
          </p15:clr>
        </p15:guide>
        <p15:guide id="12" pos="1731" userDrawn="1">
          <p15:clr>
            <a:srgbClr val="A4A3A4"/>
          </p15:clr>
        </p15:guide>
        <p15:guide id="13" pos="5950" userDrawn="1">
          <p15:clr>
            <a:srgbClr val="A4A3A4"/>
          </p15:clr>
        </p15:guide>
        <p15:guide id="14" pos="7356" userDrawn="1">
          <p15:clr>
            <a:srgbClr val="A4A3A4"/>
          </p15:clr>
        </p15:guide>
        <p15:guide id="15" pos="371" userDrawn="1">
          <p15:clr>
            <a:srgbClr val="A4A3A4"/>
          </p15:clr>
        </p15:guide>
        <p15:guide id="16" pos="2956" userDrawn="1">
          <p15:clr>
            <a:srgbClr val="A4A3A4"/>
          </p15:clr>
        </p15:guide>
        <p15:guide id="17" pos="3546" userDrawn="1">
          <p15:clr>
            <a:srgbClr val="A4A3A4"/>
          </p15:clr>
        </p15:guide>
        <p15:guide id="18" pos="6540" userDrawn="1">
          <p15:clr>
            <a:srgbClr val="A4A3A4"/>
          </p15:clr>
        </p15:guide>
        <p15:guide id="19" orient="horz" pos="2251" userDrawn="1">
          <p15:clr>
            <a:srgbClr val="A4A3A4"/>
          </p15:clr>
        </p15:guide>
        <p15:guide id="20" orient="horz" pos="2705" userDrawn="1">
          <p15:clr>
            <a:srgbClr val="A4A3A4"/>
          </p15:clr>
        </p15:guide>
        <p15:guide id="21" orient="horz" pos="3113" userDrawn="1">
          <p15:clr>
            <a:srgbClr val="A4A3A4"/>
          </p15:clr>
        </p15:guide>
        <p15:guide id="22" orient="horz" pos="3567" userDrawn="1">
          <p15:clr>
            <a:srgbClr val="A4A3A4"/>
          </p15:clr>
        </p15:guide>
        <p15:guide id="23" pos="507" userDrawn="1">
          <p15:clr>
            <a:srgbClr val="A4A3A4"/>
          </p15:clr>
        </p15:guide>
        <p15:guide id="24" orient="horz" pos="935">
          <p15:clr>
            <a:srgbClr val="A4A3A4"/>
          </p15:clr>
        </p15:guide>
        <p15:guide id="25" orient="horz" pos="2750">
          <p15:clr>
            <a:srgbClr val="A4A3A4"/>
          </p15:clr>
        </p15:guide>
        <p15:guide id="26" orient="horz" pos="27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15A"/>
    <a:srgbClr val="00806A"/>
    <a:srgbClr val="265E65"/>
    <a:srgbClr val="00AB8E"/>
    <a:srgbClr val="7A932B"/>
    <a:srgbClr val="00AB8D"/>
    <a:srgbClr val="167664"/>
    <a:srgbClr val="0F8F6D"/>
    <a:srgbClr val="0068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74699" autoAdjust="0"/>
  </p:normalViewPr>
  <p:slideViewPr>
    <p:cSldViewPr>
      <p:cViewPr varScale="1">
        <p:scale>
          <a:sx n="110" d="100"/>
          <a:sy n="110" d="100"/>
        </p:scale>
        <p:origin x="372" y="102"/>
      </p:cViewPr>
      <p:guideLst>
        <p:guide orient="horz" pos="1435"/>
        <p:guide orient="horz" pos="573"/>
        <p:guide orient="horz" pos="1798"/>
        <p:guide pos="5406"/>
        <p:guide pos="280"/>
        <p:guide pos="7265"/>
        <p:guide pos="4771"/>
        <p:guide pos="1142"/>
        <p:guide pos="3773"/>
        <p:guide pos="4907"/>
        <p:guide pos="2321"/>
        <p:guide pos="1731"/>
        <p:guide pos="5950"/>
        <p:guide pos="7356"/>
        <p:guide pos="371"/>
        <p:guide pos="2956"/>
        <p:guide pos="3546"/>
        <p:guide pos="6540"/>
        <p:guide orient="horz" pos="2251"/>
        <p:guide orient="horz" pos="2705"/>
        <p:guide orient="horz" pos="3113"/>
        <p:guide orient="horz" pos="3567"/>
        <p:guide pos="507"/>
        <p:guide orient="horz" pos="935"/>
        <p:guide orient="horz" pos="2750"/>
        <p:guide orient="horz" pos="2704"/>
      </p:guideLst>
    </p:cSldViewPr>
  </p:slideViewPr>
  <p:outlineViewPr>
    <p:cViewPr>
      <p:scale>
        <a:sx n="33" d="100"/>
        <a:sy n="33" d="100"/>
      </p:scale>
      <p:origin x="0" y="-7578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0" d="100"/>
        <a:sy n="60" d="100"/>
      </p:scale>
      <p:origin x="0" y="264"/>
    </p:cViewPr>
  </p:sorterViewPr>
  <p:notesViewPr>
    <p:cSldViewPr showGuides="1">
      <p:cViewPr varScale="1">
        <p:scale>
          <a:sx n="77" d="100"/>
          <a:sy n="77" d="100"/>
        </p:scale>
        <p:origin x="-2928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OBER Franz" userId="09945e32-1cfd-4069-b631-e2c9e1559ae7" providerId="ADAL" clId="{5AF232AC-0425-411D-98DD-B1FD7CBCF432}"/>
    <pc:docChg chg="undo custSel modSld sldOrd">
      <pc:chgData name="SCHOBER Franz" userId="09945e32-1cfd-4069-b631-e2c9e1559ae7" providerId="ADAL" clId="{5AF232AC-0425-411D-98DD-B1FD7CBCF432}" dt="2023-10-10T13:43:04.145" v="55" actId="20577"/>
      <pc:docMkLst>
        <pc:docMk/>
      </pc:docMkLst>
      <pc:sldChg chg="modSp mod">
        <pc:chgData name="SCHOBER Franz" userId="09945e32-1cfd-4069-b631-e2c9e1559ae7" providerId="ADAL" clId="{5AF232AC-0425-411D-98DD-B1FD7CBCF432}" dt="2023-10-10T08:04:18.708" v="38" actId="20577"/>
        <pc:sldMkLst>
          <pc:docMk/>
          <pc:sldMk cId="2253380880" sldId="660"/>
        </pc:sldMkLst>
        <pc:spChg chg="mod">
          <ac:chgData name="SCHOBER Franz" userId="09945e32-1cfd-4069-b631-e2c9e1559ae7" providerId="ADAL" clId="{5AF232AC-0425-411D-98DD-B1FD7CBCF432}" dt="2023-10-10T08:04:18.708" v="38" actId="20577"/>
          <ac:spMkLst>
            <pc:docMk/>
            <pc:sldMk cId="2253380880" sldId="660"/>
            <ac:spMk id="15" creationId="{00000000-0000-0000-0000-000000000000}"/>
          </ac:spMkLst>
        </pc:spChg>
      </pc:sldChg>
      <pc:sldChg chg="modSp mod">
        <pc:chgData name="SCHOBER Franz" userId="09945e32-1cfd-4069-b631-e2c9e1559ae7" providerId="ADAL" clId="{5AF232AC-0425-411D-98DD-B1FD7CBCF432}" dt="2023-10-10T13:43:04.145" v="55" actId="20577"/>
        <pc:sldMkLst>
          <pc:docMk/>
          <pc:sldMk cId="3797793407" sldId="668"/>
        </pc:sldMkLst>
        <pc:spChg chg="mod">
          <ac:chgData name="SCHOBER Franz" userId="09945e32-1cfd-4069-b631-e2c9e1559ae7" providerId="ADAL" clId="{5AF232AC-0425-411D-98DD-B1FD7CBCF432}" dt="2023-10-10T13:43:04.145" v="55" actId="20577"/>
          <ac:spMkLst>
            <pc:docMk/>
            <pc:sldMk cId="3797793407" sldId="668"/>
            <ac:spMk id="16" creationId="{00000000-0000-0000-0000-000000000000}"/>
          </ac:spMkLst>
        </pc:spChg>
      </pc:sldChg>
      <pc:sldChg chg="modSp mod">
        <pc:chgData name="SCHOBER Franz" userId="09945e32-1cfd-4069-b631-e2c9e1559ae7" providerId="ADAL" clId="{5AF232AC-0425-411D-98DD-B1FD7CBCF432}" dt="2023-10-10T08:03:14.296" v="16" actId="6549"/>
        <pc:sldMkLst>
          <pc:docMk/>
          <pc:sldMk cId="3961868922" sldId="669"/>
        </pc:sldMkLst>
        <pc:spChg chg="mod">
          <ac:chgData name="SCHOBER Franz" userId="09945e32-1cfd-4069-b631-e2c9e1559ae7" providerId="ADAL" clId="{5AF232AC-0425-411D-98DD-B1FD7CBCF432}" dt="2023-10-10T08:03:14.296" v="16" actId="6549"/>
          <ac:spMkLst>
            <pc:docMk/>
            <pc:sldMk cId="3961868922" sldId="669"/>
            <ac:spMk id="24" creationId="{00000000-0000-0000-0000-000000000000}"/>
          </ac:spMkLst>
        </pc:spChg>
      </pc:sldChg>
      <pc:sldChg chg="ord">
        <pc:chgData name="SCHOBER Franz" userId="09945e32-1cfd-4069-b631-e2c9e1559ae7" providerId="ADAL" clId="{5AF232AC-0425-411D-98DD-B1FD7CBCF432}" dt="2023-10-10T13:38:30.717" v="41"/>
        <pc:sldMkLst>
          <pc:docMk/>
          <pc:sldMk cId="29200849" sldId="67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A8206-14FE-421C-905D-2ECB6981DF5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9315F-931E-40B5-A461-5BC42B78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79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D91F375-ABD4-43B0-95A2-6A338A4A5C04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58750" y="768350"/>
            <a:ext cx="67818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3EF5842-04F3-4695-8C7E-60D49603CB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601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6561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3121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19684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26242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32803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39359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45922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52482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to change the background: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aseline="0" dirty="0"/>
              <a:t> Click the picture icon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aseline="0" dirty="0"/>
              <a:t>Chose the image you like from your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aseline="0" dirty="0"/>
              <a:t>Right click the image &gt; Send to Back &gt; Send to Back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aseline="0" dirty="0"/>
              <a:t>You can visit: https://www.photostock.mcq.bnpparibas.com for more pictures!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/>
              <a:t>PS: if you need you can crop the image to better fit your slide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5842-04F3-4695-8C7E-60D49603CB5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074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31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TO INSERT YOUR OWN PICTURE, JUST DELETE THIS ONE</a:t>
            </a:r>
            <a:r>
              <a:rPr lang="en-GB" baseline="0" dirty="0"/>
              <a:t> AND CLICK ON THE PICTURE ICON</a:t>
            </a:r>
            <a:endParaRPr lang="en-GB" dirty="0"/>
          </a:p>
          <a:p>
            <a:pPr marL="0" marR="0" indent="0" algn="l" defTabSz="12131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You can visit: https://www.photostock.mcq.bnpparibas.com for more pictures!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5842-04F3-4695-8C7E-60D49603CB5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587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58750" y="768350"/>
            <a:ext cx="67818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5842-04F3-4695-8C7E-60D49603CB5D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343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insert your own picture, just delete this one</a:t>
            </a:r>
            <a:r>
              <a:rPr lang="en-GB" baseline="0" dirty="0"/>
              <a:t> and click on the picture icon</a:t>
            </a:r>
          </a:p>
          <a:p>
            <a:pPr marL="0" marR="0" indent="0" algn="l" defTabSz="12131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You can visit: https://www.photostock.mcq.bnpparibas.com for more pictures!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5842-04F3-4695-8C7E-60D49603CB5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62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31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To insert your own picture, just delete this one</a:t>
            </a:r>
            <a:r>
              <a:rPr lang="en-GB" baseline="0" dirty="0"/>
              <a:t> and click on the picture icon</a:t>
            </a:r>
            <a:endParaRPr lang="en-GB" dirty="0"/>
          </a:p>
          <a:p>
            <a:pPr marL="0" marR="0" indent="0" algn="l" defTabSz="12131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You can visit: https://www.photostock.mcq.bnpparibas.com for more pictures!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5842-04F3-4695-8C7E-60D49603CB5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418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58750" y="768350"/>
            <a:ext cx="67818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5842-04F3-4695-8C7E-60D49603CB5D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80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58750" y="768350"/>
            <a:ext cx="67818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5842-04F3-4695-8C7E-60D49603CB5D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13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31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To insert your own picture, just delete this one</a:t>
            </a:r>
            <a:r>
              <a:rPr lang="en-GB" baseline="0" dirty="0"/>
              <a:t> and click on the picture icon</a:t>
            </a:r>
            <a:endParaRPr lang="en-GB" dirty="0"/>
          </a:p>
          <a:p>
            <a:pPr marL="0" marR="0" indent="0" algn="l" defTabSz="12131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You can visit: https://www.photostock.mcq.bnpparibas.com for more pictures!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5842-04F3-4695-8C7E-60D49603CB5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13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58750" y="768350"/>
            <a:ext cx="67818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5842-04F3-4695-8C7E-60D49603CB5D}" type="slidenum">
              <a:rPr lang="fr-FR" smtClean="0">
                <a:solidFill>
                  <a:prstClr val="black"/>
                </a:solidFill>
              </a:rPr>
              <a:pPr/>
              <a:t>14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81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31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To insert your own picture, just delete this one</a:t>
            </a:r>
            <a:r>
              <a:rPr lang="en-GB" baseline="0" dirty="0"/>
              <a:t> and click on the picture icon</a:t>
            </a:r>
            <a:endParaRPr lang="en-GB" dirty="0"/>
          </a:p>
          <a:p>
            <a:pPr marL="0" marR="0" indent="0" algn="l" defTabSz="12131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You can visit: https://www.photostock.mcq.bnpparibas.com for more pictures!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5842-04F3-4695-8C7E-60D49603CB5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269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22150" cy="508476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1" name="Rectangle 20"/>
          <p:cNvSpPr/>
          <p:nvPr userDrawn="1"/>
        </p:nvSpPr>
        <p:spPr>
          <a:xfrm>
            <a:off x="-12841" y="5083545"/>
            <a:ext cx="12134991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17290" y="478937"/>
            <a:ext cx="7064085" cy="133498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7290" y="1800794"/>
            <a:ext cx="7063300" cy="43210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 algn="l">
              <a:buNone/>
              <a:defRPr sz="2800" cap="all" baseline="0">
                <a:solidFill>
                  <a:schemeClr val="bg1"/>
                </a:solidFill>
                <a:latin typeface="+mj-lt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2393" y="5894322"/>
            <a:ext cx="3846770" cy="29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ChristineB\Seenk-D\BNPP\2015-02\PPT_43-0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281" y="5645897"/>
            <a:ext cx="3923544" cy="81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1455534" y="4783401"/>
            <a:ext cx="4629325" cy="60346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632005" y="4872888"/>
            <a:ext cx="4199800" cy="21605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1050" b="0" cap="all" baseline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632005" y="5096460"/>
            <a:ext cx="4199800" cy="21605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>
              <a:buNone/>
              <a:defRPr sz="1050" b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</p:spTree>
    <p:extLst>
      <p:ext uri="{BB962C8B-B14F-4D97-AF65-F5344CB8AC3E}">
        <p14:creationId xmlns:p14="http://schemas.microsoft.com/office/powerpoint/2010/main" val="1910834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354" y="6388643"/>
            <a:ext cx="2369444" cy="18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ChristineB\Seenk-D\BNPP\2015-02\PPT_43-07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213" y="6253626"/>
            <a:ext cx="2052175" cy="42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54230" y="279626"/>
            <a:ext cx="11319246" cy="43210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 algn="l">
              <a:buNone/>
              <a:defRPr lang="en-GB" sz="3600" b="0" i="0" u="none" strike="noStrike" kern="1200" baseline="0" noProof="0" dirty="0">
                <a:solidFill>
                  <a:srgbClr val="00925A"/>
                </a:solidFill>
                <a:latin typeface="BNPPSansCondensed" panose="02000000000000000000" pitchFamily="2" charset="0"/>
                <a:ea typeface="+mn-ea"/>
                <a:cs typeface="+mn-cs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05291" y="6395179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48995" y="6395179"/>
            <a:ext cx="641574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7D9EE16E-89E7-4896-B52E-4D2DAE59E69F}" type="datetime1">
              <a:rPr lang="fr-FR" smtClean="0">
                <a:solidFill>
                  <a:srgbClr val="000000"/>
                </a:solidFill>
              </a:r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1675" y="6395179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878"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2" name="Connecteur droit 14"/>
          <p:cNvCxnSpPr/>
          <p:nvPr userDrawn="1"/>
        </p:nvCxnSpPr>
        <p:spPr>
          <a:xfrm>
            <a:off x="454155" y="890526"/>
            <a:ext cx="112153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 userDrawn="1"/>
        </p:nvSpPr>
        <p:spPr>
          <a:xfrm>
            <a:off x="454155" y="1845618"/>
            <a:ext cx="1646480" cy="936104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defTabSz="1085415"/>
            <a:endParaRPr lang="fr-FR" sz="6600" dirty="0">
              <a:solidFill>
                <a:schemeClr val="tx1"/>
              </a:solidFill>
              <a:latin typeface="BNPP Sans Condensed ExtraBold" pitchFamily="50" charset="0"/>
              <a:cs typeface="Arial"/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06555" y="1998018"/>
            <a:ext cx="1646480" cy="936104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defTabSz="1085415"/>
            <a:endParaRPr lang="fr-FR" sz="6600" dirty="0">
              <a:solidFill>
                <a:schemeClr val="tx1"/>
              </a:solidFill>
              <a:latin typeface="BNPP Sans Condensed ExtraBold" pitchFamily="50" charset="0"/>
              <a:cs typeface="Arial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094027" y="1928572"/>
            <a:ext cx="6048000" cy="2520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5" name="Espace réservé pour une image  15"/>
          <p:cNvSpPr>
            <a:spLocks noGrp="1"/>
          </p:cNvSpPr>
          <p:nvPr>
            <p:ph type="pic" sz="quarter" idx="13"/>
          </p:nvPr>
        </p:nvSpPr>
        <p:spPr>
          <a:xfrm>
            <a:off x="0" y="890588"/>
            <a:ext cx="6094413" cy="1458912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6" name="Espace réservé pour une image  17"/>
          <p:cNvSpPr>
            <a:spLocks noGrp="1"/>
          </p:cNvSpPr>
          <p:nvPr>
            <p:ph type="pic" sz="quarter" idx="14"/>
          </p:nvPr>
        </p:nvSpPr>
        <p:spPr>
          <a:xfrm>
            <a:off x="6094413" y="891136"/>
            <a:ext cx="6024562" cy="145836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1"/>
          </p:nvPr>
        </p:nvSpPr>
        <p:spPr>
          <a:xfrm>
            <a:off x="-2945" y="2349881"/>
            <a:ext cx="6096971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Espace réservé du texte 6"/>
          <p:cNvSpPr>
            <a:spLocks noGrp="1"/>
          </p:cNvSpPr>
          <p:nvPr>
            <p:ph type="body" sz="quarter" idx="22"/>
          </p:nvPr>
        </p:nvSpPr>
        <p:spPr>
          <a:xfrm>
            <a:off x="6091855" y="2349881"/>
            <a:ext cx="6030295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7835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354" y="6388643"/>
            <a:ext cx="2369444" cy="18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ChristineB\Seenk-D\BNPP\2015-02\PPT_43-07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213" y="6253626"/>
            <a:ext cx="2052175" cy="42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54230" y="279626"/>
            <a:ext cx="11319246" cy="43210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 algn="l">
              <a:buNone/>
              <a:defRPr lang="en-GB" sz="3600" b="0" i="0" u="none" strike="noStrike" kern="1200" baseline="0" noProof="0" dirty="0">
                <a:solidFill>
                  <a:srgbClr val="00925A"/>
                </a:solidFill>
                <a:latin typeface="BNPPSansCondensed" panose="02000000000000000000" pitchFamily="2" charset="0"/>
                <a:ea typeface="+mn-ea"/>
                <a:cs typeface="+mn-cs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05291" y="6395179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48995" y="6395179"/>
            <a:ext cx="641574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6DF22904-CF6D-4AD9-B805-1AF200B4FE68}" type="datetime1">
              <a:rPr lang="fr-FR" smtClean="0">
                <a:solidFill>
                  <a:srgbClr val="000000"/>
                </a:solidFill>
              </a:r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1675" y="6395179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878"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2" name="Connecteur droit 14"/>
          <p:cNvCxnSpPr/>
          <p:nvPr userDrawn="1"/>
        </p:nvCxnSpPr>
        <p:spPr>
          <a:xfrm>
            <a:off x="454155" y="890526"/>
            <a:ext cx="112153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 userDrawn="1"/>
        </p:nvSpPr>
        <p:spPr>
          <a:xfrm>
            <a:off x="454155" y="1845618"/>
            <a:ext cx="1646480" cy="936104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defTabSz="1085415"/>
            <a:endParaRPr lang="fr-FR" sz="6600" dirty="0">
              <a:solidFill>
                <a:schemeClr val="tx1"/>
              </a:solidFill>
              <a:latin typeface="BNPP Sans Condensed ExtraBold" pitchFamily="50" charset="0"/>
              <a:cs typeface="Arial"/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06555" y="1998018"/>
            <a:ext cx="1646480" cy="936104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defTabSz="1085415"/>
            <a:endParaRPr lang="fr-FR" sz="6600" dirty="0">
              <a:solidFill>
                <a:schemeClr val="tx1"/>
              </a:solidFill>
              <a:latin typeface="BNPP Sans Condensed ExtraBold" pitchFamily="50" charset="0"/>
              <a:cs typeface="Arial"/>
            </a:endParaRP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0"/>
          </p:nvPr>
        </p:nvSpPr>
        <p:spPr>
          <a:xfrm>
            <a:off x="0" y="890588"/>
            <a:ext cx="12122150" cy="15748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/>
          </p:nvPr>
        </p:nvSpPr>
        <p:spPr>
          <a:xfrm>
            <a:off x="454155" y="2465388"/>
            <a:ext cx="11215376" cy="3638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69160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354" y="6388643"/>
            <a:ext cx="2369444" cy="18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ChristineB\Seenk-D\BNPP\2015-02\PPT_43-07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213" y="6253626"/>
            <a:ext cx="2052175" cy="42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54230" y="279626"/>
            <a:ext cx="11319246" cy="43210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 algn="l">
              <a:buNone/>
              <a:defRPr lang="en-GB" sz="3600" b="0" i="0" u="none" strike="noStrike" kern="1200" baseline="0" noProof="0" dirty="0">
                <a:solidFill>
                  <a:srgbClr val="00925A"/>
                </a:solidFill>
                <a:latin typeface="BNPPSansCondensed" panose="02000000000000000000" pitchFamily="2" charset="0"/>
                <a:ea typeface="+mn-ea"/>
                <a:cs typeface="+mn-cs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05291" y="6395179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48995" y="6395179"/>
            <a:ext cx="641574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4272B41D-9071-42C5-818E-03F88C9BC547}" type="datetime1">
              <a:rPr lang="fr-FR" smtClean="0">
                <a:solidFill>
                  <a:srgbClr val="000000"/>
                </a:solidFill>
              </a:r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1675" y="6395179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878"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2" name="Connecteur droit 14"/>
          <p:cNvCxnSpPr/>
          <p:nvPr userDrawn="1"/>
        </p:nvCxnSpPr>
        <p:spPr>
          <a:xfrm>
            <a:off x="454155" y="890526"/>
            <a:ext cx="112153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08286" y="1557586"/>
            <a:ext cx="1098392" cy="109839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50"/>
            </a:lvl1pPr>
          </a:lstStyle>
          <a:p>
            <a:endParaRPr lang="en-GB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68932" y="1557586"/>
            <a:ext cx="1098392" cy="109839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50"/>
            </a:lvl1pPr>
          </a:lstStyle>
          <a:p>
            <a:endParaRPr lang="en-GB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29578" y="1557586"/>
            <a:ext cx="1098392" cy="109839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50"/>
            </a:lvl1pPr>
          </a:lstStyle>
          <a:p>
            <a:endParaRPr lang="en-GB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390224" y="1557586"/>
            <a:ext cx="1098392" cy="109839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50"/>
            </a:lvl1pPr>
          </a:lstStyle>
          <a:p>
            <a:endParaRPr lang="en-GB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250870" y="1557586"/>
            <a:ext cx="1098392" cy="109839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50"/>
            </a:lvl1pPr>
          </a:lstStyle>
          <a:p>
            <a:endParaRPr lang="en-GB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10111516" y="1557586"/>
            <a:ext cx="1098392" cy="109839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5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766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354" y="6388643"/>
            <a:ext cx="2369444" cy="18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ChristineB\Seenk-D\BNPP\2015-02\PPT_43-07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213" y="6253626"/>
            <a:ext cx="2052175" cy="42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54230" y="279626"/>
            <a:ext cx="11319246" cy="43210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 algn="l">
              <a:buNone/>
              <a:defRPr lang="en-GB" sz="3600" b="0" i="0" u="none" strike="noStrike" kern="1200" baseline="0" noProof="0" dirty="0">
                <a:solidFill>
                  <a:srgbClr val="00925A"/>
                </a:solidFill>
                <a:latin typeface="BNPPSansCondensed" panose="02000000000000000000" pitchFamily="2" charset="0"/>
                <a:ea typeface="+mn-ea"/>
                <a:cs typeface="+mn-cs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05291" y="6395179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48995" y="6395179"/>
            <a:ext cx="641574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7B0B7C66-6775-4F45-9B5F-78BBAA1BD6D5}" type="datetime1">
              <a:rPr lang="fr-FR" smtClean="0">
                <a:solidFill>
                  <a:srgbClr val="000000"/>
                </a:solidFill>
              </a:r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1675" y="6395179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878"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2" name="Connecteur droit 14"/>
          <p:cNvCxnSpPr/>
          <p:nvPr userDrawn="1"/>
        </p:nvCxnSpPr>
        <p:spPr>
          <a:xfrm>
            <a:off x="454155" y="890526"/>
            <a:ext cx="112153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6637139" y="890526"/>
            <a:ext cx="5485011" cy="52134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CHANGE PICTURE</a:t>
            </a:r>
          </a:p>
        </p:txBody>
      </p:sp>
    </p:spTree>
    <p:extLst>
      <p:ext uri="{BB962C8B-B14F-4D97-AF65-F5344CB8AC3E}">
        <p14:creationId xmlns:p14="http://schemas.microsoft.com/office/powerpoint/2010/main" val="3987285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354" y="6388643"/>
            <a:ext cx="2369444" cy="18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ChristineB\Seenk-D\BNPP\2015-02\PPT_43-07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213" y="6253626"/>
            <a:ext cx="2052175" cy="42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54230" y="279626"/>
            <a:ext cx="6038893" cy="43210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 algn="l">
              <a:buNone/>
              <a:defRPr lang="en-GB" sz="3600" b="0" i="0" u="none" strike="noStrike" kern="1200" baseline="0" noProof="0" dirty="0">
                <a:solidFill>
                  <a:srgbClr val="00925A"/>
                </a:solidFill>
                <a:latin typeface="BNPPSansCondensed" panose="02000000000000000000" pitchFamily="2" charset="0"/>
                <a:ea typeface="+mn-ea"/>
                <a:cs typeface="+mn-cs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05291" y="6395179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48995" y="6395179"/>
            <a:ext cx="641574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2EB61764-238B-4176-A047-84E6E7DEFAA7}" type="datetime1">
              <a:rPr lang="fr-FR" smtClean="0">
                <a:solidFill>
                  <a:srgbClr val="000000"/>
                </a:solidFill>
              </a:r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1675" y="6395179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878"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2" name="Connecteur droit 14"/>
          <p:cNvCxnSpPr/>
          <p:nvPr userDrawn="1"/>
        </p:nvCxnSpPr>
        <p:spPr>
          <a:xfrm>
            <a:off x="454155" y="890526"/>
            <a:ext cx="603896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6637139" y="0"/>
            <a:ext cx="5485011" cy="6103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CHANGE PICTURE</a:t>
            </a:r>
          </a:p>
        </p:txBody>
      </p:sp>
    </p:spTree>
    <p:extLst>
      <p:ext uri="{BB962C8B-B14F-4D97-AF65-F5344CB8AC3E}">
        <p14:creationId xmlns:p14="http://schemas.microsoft.com/office/powerpoint/2010/main" val="2747392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977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354" y="6388643"/>
            <a:ext cx="2369444" cy="18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ChristineB\Seenk-D\BNPP\2015-02\PPT_43-07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213" y="6253626"/>
            <a:ext cx="2052175" cy="42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05291" y="6395179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48995" y="6395179"/>
            <a:ext cx="641574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F732E274-F242-410D-8E43-F00BD32CAE5F}" type="datetime1">
              <a:rPr lang="fr-FR" smtClean="0">
                <a:solidFill>
                  <a:srgbClr val="000000"/>
                </a:solidFill>
              </a:r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1675" y="6395179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878"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33450"/>
            <a:ext cx="1020515" cy="504056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51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293323" y="0"/>
            <a:ext cx="3828827" cy="6103853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7158466" y="621482"/>
            <a:ext cx="2307522" cy="4992362"/>
          </a:xfrm>
          <a:prstGeom prst="roundRect">
            <a:avLst>
              <a:gd name="adj" fmla="val 5012"/>
            </a:avLst>
          </a:prstGeom>
          <a:solidFill>
            <a:srgbClr val="171817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7139" y="235068"/>
            <a:ext cx="3312368" cy="5904656"/>
          </a:xfrm>
          <a:prstGeom prst="rect">
            <a:avLst/>
          </a:prstGeom>
        </p:spPr>
      </p:pic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354" y="6388643"/>
            <a:ext cx="2369444" cy="18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ChristineB\Seenk-D\BNPP\2015-02\PPT_43-07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213" y="6253626"/>
            <a:ext cx="2052175" cy="42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05291" y="6395179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48995" y="6395179"/>
            <a:ext cx="641574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E86FC653-D4A4-486C-983B-9E75CB5B5E35}" type="datetime1">
              <a:rPr lang="fr-FR" smtClean="0">
                <a:solidFill>
                  <a:srgbClr val="000000"/>
                </a:solidFill>
              </a:r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1675" y="6395179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878"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33450"/>
            <a:ext cx="1020515" cy="504056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7158466" y="621482"/>
            <a:ext cx="2307522" cy="4992362"/>
          </a:xfrm>
          <a:custGeom>
            <a:avLst/>
            <a:gdLst>
              <a:gd name="connsiteX0" fmla="*/ 2000474 w 2307522"/>
              <a:gd name="connsiteY0" fmla="*/ 93 h 4939306"/>
              <a:gd name="connsiteX1" fmla="*/ 2231752 w 2307522"/>
              <a:gd name="connsiteY1" fmla="*/ 25096 h 4939306"/>
              <a:gd name="connsiteX2" fmla="*/ 2305573 w 2307522"/>
              <a:gd name="connsiteY2" fmla="*/ 201309 h 4939306"/>
              <a:gd name="connsiteX3" fmla="*/ 2304606 w 2307522"/>
              <a:gd name="connsiteY3" fmla="*/ 201289 h 4939306"/>
              <a:gd name="connsiteX4" fmla="*/ 2304606 w 2307522"/>
              <a:gd name="connsiteY4" fmla="*/ 4606521 h 4939306"/>
              <a:gd name="connsiteX5" fmla="*/ 2305573 w 2307522"/>
              <a:gd name="connsiteY5" fmla="*/ 4606488 h 4939306"/>
              <a:gd name="connsiteX6" fmla="*/ 2236514 w 2307522"/>
              <a:gd name="connsiteY6" fmla="*/ 4888932 h 4939306"/>
              <a:gd name="connsiteX7" fmla="*/ 2002855 w 2307522"/>
              <a:gd name="connsiteY7" fmla="*/ 4938179 h 4939306"/>
              <a:gd name="connsiteX8" fmla="*/ 1953504 w 2307522"/>
              <a:gd name="connsiteY8" fmla="*/ 4938061 h 4939306"/>
              <a:gd name="connsiteX9" fmla="*/ 1953504 w 2307522"/>
              <a:gd name="connsiteY9" fmla="*/ 4939306 h 4939306"/>
              <a:gd name="connsiteX10" fmla="*/ 1724547 w 2307522"/>
              <a:gd name="connsiteY10" fmla="*/ 4939306 h 4939306"/>
              <a:gd name="connsiteX11" fmla="*/ 582977 w 2307522"/>
              <a:gd name="connsiteY11" fmla="*/ 4939306 h 4939306"/>
              <a:gd name="connsiteX12" fmla="*/ 531922 w 2307522"/>
              <a:gd name="connsiteY12" fmla="*/ 4939306 h 4939306"/>
              <a:gd name="connsiteX13" fmla="*/ 531922 w 2307522"/>
              <a:gd name="connsiteY13" fmla="*/ 4938729 h 4939306"/>
              <a:gd name="connsiteX14" fmla="*/ 451971 w 2307522"/>
              <a:gd name="connsiteY14" fmla="*/ 4937826 h 4939306"/>
              <a:gd name="connsiteX15" fmla="*/ 71010 w 2307522"/>
              <a:gd name="connsiteY15" fmla="*/ 4888932 h 4939306"/>
              <a:gd name="connsiteX16" fmla="*/ 16 w 2307522"/>
              <a:gd name="connsiteY16" fmla="*/ 4684641 h 4939306"/>
              <a:gd name="connsiteX17" fmla="*/ 1255 w 2307522"/>
              <a:gd name="connsiteY17" fmla="*/ 4634588 h 4939306"/>
              <a:gd name="connsiteX18" fmla="*/ 350 w 2307522"/>
              <a:gd name="connsiteY18" fmla="*/ 4634588 h 4939306"/>
              <a:gd name="connsiteX19" fmla="*/ 350 w 2307522"/>
              <a:gd name="connsiteY19" fmla="*/ 170092 h 4939306"/>
              <a:gd name="connsiteX20" fmla="*/ 1067 w 2307522"/>
              <a:gd name="connsiteY20" fmla="*/ 170092 h 4939306"/>
              <a:gd name="connsiteX21" fmla="*/ 761 w 2307522"/>
              <a:gd name="connsiteY21" fmla="*/ 157817 h 4939306"/>
              <a:gd name="connsiteX22" fmla="*/ 37807 w 2307522"/>
              <a:gd name="connsiteY22" fmla="*/ 69794 h 4939306"/>
              <a:gd name="connsiteX23" fmla="*/ 66307 w 2307522"/>
              <a:gd name="connsiteY23" fmla="*/ 39426 h 4939306"/>
              <a:gd name="connsiteX24" fmla="*/ 80233 w 2307522"/>
              <a:gd name="connsiteY24" fmla="*/ 27936 h 4939306"/>
              <a:gd name="connsiteX25" fmla="*/ 117783 w 2307522"/>
              <a:gd name="connsiteY25" fmla="*/ 16113 h 4939306"/>
              <a:gd name="connsiteX26" fmla="*/ 307050 w 2307522"/>
              <a:gd name="connsiteY26" fmla="*/ 4337 h 4939306"/>
              <a:gd name="connsiteX27" fmla="*/ 582977 w 2307522"/>
              <a:gd name="connsiteY27" fmla="*/ 7909 h 4939306"/>
              <a:gd name="connsiteX28" fmla="*/ 665578 w 2307522"/>
              <a:gd name="connsiteY28" fmla="*/ 160272 h 4939306"/>
              <a:gd name="connsiteX29" fmla="*/ 677885 w 2307522"/>
              <a:gd name="connsiteY29" fmla="*/ 170092 h 4939306"/>
              <a:gd name="connsiteX30" fmla="*/ 1624320 w 2307522"/>
              <a:gd name="connsiteY30" fmla="*/ 170092 h 4939306"/>
              <a:gd name="connsiteX31" fmla="*/ 1641946 w 2307522"/>
              <a:gd name="connsiteY31" fmla="*/ 156028 h 4939306"/>
              <a:gd name="connsiteX32" fmla="*/ 1724547 w 2307522"/>
              <a:gd name="connsiteY32" fmla="*/ 3665 h 4939306"/>
              <a:gd name="connsiteX33" fmla="*/ 2000474 w 2307522"/>
              <a:gd name="connsiteY33" fmla="*/ 93 h 493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307522" h="4939306">
                <a:moveTo>
                  <a:pt x="2000474" y="93"/>
                </a:moveTo>
                <a:cubicBezTo>
                  <a:pt x="2096815" y="-701"/>
                  <a:pt x="2185714" y="3268"/>
                  <a:pt x="2231752" y="25096"/>
                </a:cubicBezTo>
                <a:cubicBezTo>
                  <a:pt x="2315096" y="107646"/>
                  <a:pt x="2307954" y="125903"/>
                  <a:pt x="2305573" y="201309"/>
                </a:cubicBezTo>
                <a:lnTo>
                  <a:pt x="2304606" y="201289"/>
                </a:lnTo>
                <a:lnTo>
                  <a:pt x="2304606" y="4606521"/>
                </a:lnTo>
                <a:lnTo>
                  <a:pt x="2305573" y="4606488"/>
                </a:lnTo>
                <a:cubicBezTo>
                  <a:pt x="2307954" y="4733466"/>
                  <a:pt x="2319858" y="4749923"/>
                  <a:pt x="2236514" y="4888932"/>
                </a:cubicBezTo>
                <a:cubicBezTo>
                  <a:pt x="2190477" y="4925689"/>
                  <a:pt x="2100386" y="4935944"/>
                  <a:pt x="2002855" y="4938179"/>
                </a:cubicBezTo>
                <a:lnTo>
                  <a:pt x="1953504" y="4938061"/>
                </a:lnTo>
                <a:lnTo>
                  <a:pt x="1953504" y="4939306"/>
                </a:lnTo>
                <a:lnTo>
                  <a:pt x="1724547" y="4939306"/>
                </a:lnTo>
                <a:lnTo>
                  <a:pt x="582977" y="4939306"/>
                </a:lnTo>
                <a:lnTo>
                  <a:pt x="531922" y="4939306"/>
                </a:lnTo>
                <a:lnTo>
                  <a:pt x="531922" y="4938729"/>
                </a:lnTo>
                <a:lnTo>
                  <a:pt x="451971" y="4937826"/>
                </a:lnTo>
                <a:cubicBezTo>
                  <a:pt x="308241" y="4939573"/>
                  <a:pt x="140066" y="4944068"/>
                  <a:pt x="71010" y="4888932"/>
                </a:cubicBezTo>
                <a:cubicBezTo>
                  <a:pt x="8502" y="4784675"/>
                  <a:pt x="-429" y="4749354"/>
                  <a:pt x="16" y="4684641"/>
                </a:cubicBezTo>
                <a:lnTo>
                  <a:pt x="1255" y="4634588"/>
                </a:lnTo>
                <a:lnTo>
                  <a:pt x="350" y="4634588"/>
                </a:lnTo>
                <a:lnTo>
                  <a:pt x="350" y="170092"/>
                </a:lnTo>
                <a:lnTo>
                  <a:pt x="1067" y="170092"/>
                </a:lnTo>
                <a:lnTo>
                  <a:pt x="761" y="157817"/>
                </a:lnTo>
                <a:cubicBezTo>
                  <a:pt x="1431" y="127204"/>
                  <a:pt x="8129" y="105068"/>
                  <a:pt x="37807" y="69794"/>
                </a:cubicBezTo>
                <a:lnTo>
                  <a:pt x="66307" y="39426"/>
                </a:lnTo>
                <a:lnTo>
                  <a:pt x="80233" y="27936"/>
                </a:lnTo>
                <a:lnTo>
                  <a:pt x="117783" y="16113"/>
                </a:lnTo>
                <a:cubicBezTo>
                  <a:pt x="166724" y="5825"/>
                  <a:pt x="234795" y="3742"/>
                  <a:pt x="307050" y="4337"/>
                </a:cubicBezTo>
                <a:cubicBezTo>
                  <a:pt x="403391" y="5131"/>
                  <a:pt x="507174" y="10687"/>
                  <a:pt x="582977" y="7909"/>
                </a:cubicBezTo>
                <a:cubicBezTo>
                  <a:pt x="577024" y="134711"/>
                  <a:pt x="623310" y="139622"/>
                  <a:pt x="665578" y="160272"/>
                </a:cubicBezTo>
                <a:lnTo>
                  <a:pt x="677885" y="170092"/>
                </a:lnTo>
                <a:lnTo>
                  <a:pt x="1624320" y="170092"/>
                </a:lnTo>
                <a:lnTo>
                  <a:pt x="1641946" y="156028"/>
                </a:lnTo>
                <a:cubicBezTo>
                  <a:pt x="1684214" y="135378"/>
                  <a:pt x="1730500" y="130467"/>
                  <a:pt x="1724547" y="3665"/>
                </a:cubicBezTo>
                <a:cubicBezTo>
                  <a:pt x="1800350" y="6443"/>
                  <a:pt x="1904132" y="887"/>
                  <a:pt x="2000474" y="9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543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293323" y="0"/>
            <a:ext cx="3828827" cy="61038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354" y="6388643"/>
            <a:ext cx="2369444" cy="18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ChristineB\Seenk-D\BNPP\2015-02\PPT_43-07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213" y="6253626"/>
            <a:ext cx="2052175" cy="42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05291" y="6395179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48995" y="6395179"/>
            <a:ext cx="641574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9EB242D7-6C47-4D9E-8D28-355658BB5730}" type="datetime1">
              <a:rPr lang="fr-FR" smtClean="0">
                <a:solidFill>
                  <a:srgbClr val="000000"/>
                </a:solidFill>
              </a:r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1675" y="6395179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878"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33450"/>
            <a:ext cx="1020515" cy="504056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6238990" y="1809761"/>
            <a:ext cx="3838357" cy="241644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CHANGE PICTURE</a:t>
            </a:r>
          </a:p>
        </p:txBody>
      </p:sp>
      <p:grpSp>
        <p:nvGrpSpPr>
          <p:cNvPr id="12" name="Groupe 11"/>
          <p:cNvGrpSpPr/>
          <p:nvPr userDrawn="1"/>
        </p:nvGrpSpPr>
        <p:grpSpPr>
          <a:xfrm>
            <a:off x="4345286" y="1341562"/>
            <a:ext cx="7776864" cy="3960440"/>
            <a:chOff x="4345286" y="1341562"/>
            <a:chExt cx="7776864" cy="3960440"/>
          </a:xfrm>
        </p:grpSpPr>
        <p:pic>
          <p:nvPicPr>
            <p:cNvPr id="18" name="Picture 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45286" y="1341562"/>
              <a:ext cx="7776864" cy="396044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 userDrawn="1"/>
          </p:nvSpPr>
          <p:spPr>
            <a:xfrm>
              <a:off x="8014817" y="4270075"/>
              <a:ext cx="288032" cy="144016"/>
            </a:xfrm>
            <a:prstGeom prst="rect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2554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22150" cy="3069754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354" y="6388643"/>
            <a:ext cx="2369444" cy="18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ChristineB\Seenk-D\BNPP\2015-02\PPT_43-07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213" y="6253626"/>
            <a:ext cx="2052175" cy="42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54230" y="279626"/>
            <a:ext cx="11319246" cy="43210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 algn="l">
              <a:buNone/>
              <a:defRPr lang="en-GB" sz="3600" b="0" i="0" u="none" strike="noStrike" kern="1200" baseline="0" noProof="0" dirty="0">
                <a:solidFill>
                  <a:schemeClr val="bg1"/>
                </a:solidFill>
                <a:latin typeface="BNPPSansCondensed" panose="02000000000000000000" pitchFamily="2" charset="0"/>
                <a:ea typeface="+mn-ea"/>
                <a:cs typeface="+mn-cs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05291" y="6395179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48995" y="6395179"/>
            <a:ext cx="641574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BC0428CE-3752-401F-AD33-9F7DB192C77C}" type="datetime1">
              <a:rPr lang="fr-FR" smtClean="0">
                <a:solidFill>
                  <a:srgbClr val="000000"/>
                </a:solidFill>
              </a:r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1675" y="6395179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878"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2" name="Connecteur droit 14"/>
          <p:cNvCxnSpPr/>
          <p:nvPr userDrawn="1"/>
        </p:nvCxnSpPr>
        <p:spPr>
          <a:xfrm>
            <a:off x="454155" y="890526"/>
            <a:ext cx="112153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2643" y="899598"/>
            <a:ext cx="7776864" cy="3960440"/>
          </a:xfrm>
          <a:prstGeom prst="rect">
            <a:avLst/>
          </a:prstGeom>
        </p:spPr>
      </p:pic>
      <p:sp>
        <p:nvSpPr>
          <p:cNvPr id="13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4066347" y="1367797"/>
            <a:ext cx="3838357" cy="241644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CHANGE PICTURE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841509" y="3890634"/>
            <a:ext cx="288032" cy="72008"/>
          </a:xfrm>
          <a:prstGeom prst="rect">
            <a:avLst/>
          </a:prstGeom>
          <a:solidFill>
            <a:srgbClr val="13111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0" y="0"/>
            <a:ext cx="12122150" cy="681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 userDrawn="1"/>
        </p:nvSpPr>
        <p:spPr>
          <a:xfrm>
            <a:off x="-12841" y="5083545"/>
            <a:ext cx="12134991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455534" y="4783401"/>
            <a:ext cx="4629325" cy="60346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17290" y="478937"/>
            <a:ext cx="7064085" cy="133498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7290" y="1800794"/>
            <a:ext cx="7063300" cy="43210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 algn="l">
              <a:buNone/>
              <a:defRPr sz="2800" cap="all" baseline="0">
                <a:solidFill>
                  <a:schemeClr val="bg1"/>
                </a:solidFill>
                <a:latin typeface="+mj-lt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2393" y="5894322"/>
            <a:ext cx="3846770" cy="29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ChristineB\Seenk-D\BNPP\2015-02\PPT_43-06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281" y="5645897"/>
            <a:ext cx="3923544" cy="81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632005" y="4872888"/>
            <a:ext cx="4199800" cy="21605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1050" b="0" cap="all" baseline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632005" y="5096460"/>
            <a:ext cx="4199800" cy="21605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>
              <a:buNone/>
              <a:defRPr sz="1050" b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</p:spTree>
    <p:extLst>
      <p:ext uri="{BB962C8B-B14F-4D97-AF65-F5344CB8AC3E}">
        <p14:creationId xmlns:p14="http://schemas.microsoft.com/office/powerpoint/2010/main" val="2073056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070897" y="261442"/>
            <a:ext cx="1980357" cy="198035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 dirty="0"/>
          </a:p>
        </p:txBody>
      </p:sp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354" y="6388643"/>
            <a:ext cx="2369444" cy="18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ChristineB\Seenk-D\BNPP\2015-02\PPT_43-07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213" y="6253626"/>
            <a:ext cx="2052175" cy="42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05291" y="6395179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48995" y="6395179"/>
            <a:ext cx="641574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96D5C5F0-65A0-4A5A-81B3-961B35982DF7}" type="datetime1">
              <a:rPr lang="fr-FR" smtClean="0">
                <a:solidFill>
                  <a:srgbClr val="000000"/>
                </a:solidFill>
              </a:r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1675" y="6395179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878"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33450"/>
            <a:ext cx="1020515" cy="504056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06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6061075" y="0"/>
            <a:ext cx="6061075" cy="6103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CHANGE PICTURE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354" y="6388643"/>
            <a:ext cx="2369444" cy="18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ChristineB\Seenk-D\BNPP\2015-02\PPT_43-07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213" y="6253626"/>
            <a:ext cx="2052175" cy="42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05291" y="6395179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48995" y="6395179"/>
            <a:ext cx="641574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FDD1FD64-6876-432C-9914-958FE703DF4E}" type="datetime1">
              <a:rPr lang="fr-FR" smtClean="0">
                <a:solidFill>
                  <a:srgbClr val="000000"/>
                </a:solidFill>
              </a:r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1675" y="6395179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878"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77466"/>
            <a:ext cx="858213" cy="28803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58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22150" cy="6103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CHANGE PICTURE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354" y="6388643"/>
            <a:ext cx="2369444" cy="18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ChristineB\Seenk-D\BNPP\2015-02\PPT_43-07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213" y="6253626"/>
            <a:ext cx="2052175" cy="42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05291" y="6395179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48995" y="6395179"/>
            <a:ext cx="641574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C9D4366B-346C-4D14-BD8E-F22D0C6FB2E3}" type="datetime1">
              <a:rPr lang="fr-FR" smtClean="0">
                <a:solidFill>
                  <a:srgbClr val="000000"/>
                </a:solidFill>
              </a:r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1675" y="6395179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878"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77466"/>
            <a:ext cx="858213" cy="28803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05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439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081"/>
            <a:ext cx="12122150" cy="61136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194" tIns="60594" rIns="121194" bIns="60594" rtlCol="0" anchor="ctr"/>
          <a:lstStyle/>
          <a:p>
            <a:pPr algn="ctr" defTabSz="1211878"/>
            <a:endParaRPr lang="pt-PT">
              <a:solidFill>
                <a:srgbClr val="FFFFFF"/>
              </a:solidFill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05291" y="6395179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48995" y="6395179"/>
            <a:ext cx="641574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1C3996F3-32C2-40A2-A3C1-C194E7CE03E3}" type="datetime1">
              <a:rPr lang="fr-FR" smtClean="0">
                <a:solidFill>
                  <a:srgbClr val="000000"/>
                </a:solidFill>
              </a:r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1675" y="6395179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878"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34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 userDrawn="1"/>
        </p:nvCxnSpPr>
        <p:spPr>
          <a:xfrm>
            <a:off x="454155" y="879204"/>
            <a:ext cx="1121537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867128"/>
            <a:ext cx="12122150" cy="52484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194" tIns="60594" rIns="121194" bIns="60594" rtlCol="0" anchor="ctr"/>
          <a:lstStyle/>
          <a:p>
            <a:pPr algn="ctr" defTabSz="1211878"/>
            <a:endParaRPr lang="pt-PT">
              <a:solidFill>
                <a:srgbClr val="FFFFFF"/>
              </a:solidFill>
            </a:endParaRPr>
          </a:p>
        </p:txBody>
      </p:sp>
      <p:sp>
        <p:nvSpPr>
          <p:cNvPr id="12" name="Titre 9"/>
          <p:cNvSpPr>
            <a:spLocks noGrp="1"/>
          </p:cNvSpPr>
          <p:nvPr>
            <p:ph type="title" hasCustomPrompt="1"/>
          </p:nvPr>
        </p:nvSpPr>
        <p:spPr>
          <a:xfrm>
            <a:off x="454155" y="99048"/>
            <a:ext cx="11215375" cy="745837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05291" y="6395179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48995" y="6395179"/>
            <a:ext cx="641574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6F419C9D-6B96-4D80-85F4-F3106823BCF7}" type="datetime1">
              <a:rPr lang="fr-FR" smtClean="0">
                <a:solidFill>
                  <a:srgbClr val="000000"/>
                </a:solidFill>
              </a:r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1675" y="6395179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878"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280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5"/>
          </p:nvPr>
        </p:nvSpPr>
        <p:spPr>
          <a:xfrm>
            <a:off x="0" y="2"/>
            <a:ext cx="12122150" cy="5084762"/>
          </a:xfrm>
          <a:prstGeom prst="rect">
            <a:avLst/>
          </a:prstGeom>
        </p:spPr>
        <p:txBody>
          <a:bodyPr lIns="91425" tIns="45712" rIns="91425" bIns="45712"/>
          <a:lstStyle/>
          <a:p>
            <a:endParaRPr lang="fr-FR"/>
          </a:p>
        </p:txBody>
      </p:sp>
      <p:sp>
        <p:nvSpPr>
          <p:cNvPr id="21" name="Rectangle 20"/>
          <p:cNvSpPr/>
          <p:nvPr userDrawn="1"/>
        </p:nvSpPr>
        <p:spPr>
          <a:xfrm>
            <a:off x="-12841" y="5083545"/>
            <a:ext cx="12134991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57" tIns="119545" rIns="121457" bIns="1195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572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17290" y="478938"/>
            <a:ext cx="7064085" cy="133498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7290" y="1800794"/>
            <a:ext cx="7063300" cy="432100"/>
          </a:xfrm>
          <a:prstGeom prst="rect">
            <a:avLst/>
          </a:prstGeom>
        </p:spPr>
        <p:txBody>
          <a:bodyPr lIns="0" tIns="45712" rIns="91425" bIns="45712" anchor="ctr">
            <a:noAutofit/>
          </a:bodyPr>
          <a:lstStyle>
            <a:lvl1pPr marL="0" indent="0" algn="l">
              <a:buNone/>
              <a:defRPr sz="2800" cap="all" baseline="0">
                <a:solidFill>
                  <a:schemeClr val="bg1"/>
                </a:solidFill>
                <a:latin typeface="+mj-lt"/>
              </a:defRPr>
            </a:lvl1pPr>
            <a:lvl2pPr marL="607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1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3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2393" y="5894322"/>
            <a:ext cx="3846770" cy="29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ChristineB\Seenk-D\BNPP\2015-02\PPT_43-0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281" y="5645897"/>
            <a:ext cx="3923544" cy="81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1455534" y="4783401"/>
            <a:ext cx="4629325" cy="60346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57" tIns="119545" rIns="121457" bIns="1195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572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632005" y="4872888"/>
            <a:ext cx="4199800" cy="216050"/>
          </a:xfrm>
          <a:prstGeom prst="rect">
            <a:avLst/>
          </a:prstGeom>
        </p:spPr>
        <p:txBody>
          <a:bodyPr lIns="0" tIns="45712" rIns="0" bIns="45712" anchor="ctr">
            <a:normAutofit/>
          </a:bodyPr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</a:defRPr>
            </a:lvl1pPr>
            <a:lvl2pPr marL="607287" indent="0">
              <a:buNone/>
              <a:defRPr sz="2700" b="1"/>
            </a:lvl2pPr>
            <a:lvl3pPr marL="1214572" indent="0">
              <a:buNone/>
              <a:defRPr sz="2400" b="1"/>
            </a:lvl3pPr>
            <a:lvl4pPr marL="1821860" indent="0">
              <a:buNone/>
              <a:defRPr sz="2100" b="1"/>
            </a:lvl4pPr>
            <a:lvl5pPr marL="2429146" indent="0">
              <a:buNone/>
              <a:defRPr sz="2100" b="1"/>
            </a:lvl5pPr>
            <a:lvl6pPr marL="3036432" indent="0">
              <a:buNone/>
              <a:defRPr sz="2100" b="1"/>
            </a:lvl6pPr>
            <a:lvl7pPr marL="3643718" indent="0">
              <a:buNone/>
              <a:defRPr sz="2100" b="1"/>
            </a:lvl7pPr>
            <a:lvl8pPr marL="4251005" indent="0">
              <a:buNone/>
              <a:defRPr sz="2100" b="1"/>
            </a:lvl8pPr>
            <a:lvl9pPr marL="4858291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632005" y="5096460"/>
            <a:ext cx="4199800" cy="216050"/>
          </a:xfrm>
          <a:prstGeom prst="rect">
            <a:avLst/>
          </a:prstGeom>
        </p:spPr>
        <p:txBody>
          <a:bodyPr lIns="0" tIns="45712" rIns="0" bIns="45712" anchor="ctr">
            <a:noAutofit/>
          </a:bodyPr>
          <a:lstStyle>
            <a:lvl1pPr marL="0" indent="0" algn="l">
              <a:buNone/>
              <a:defRPr sz="1100" b="0">
                <a:solidFill>
                  <a:schemeClr val="bg1"/>
                </a:solidFill>
              </a:defRPr>
            </a:lvl1pPr>
            <a:lvl2pPr marL="607287" indent="0">
              <a:buNone/>
              <a:defRPr sz="2700" b="1"/>
            </a:lvl2pPr>
            <a:lvl3pPr marL="1214572" indent="0">
              <a:buNone/>
              <a:defRPr sz="2400" b="1"/>
            </a:lvl3pPr>
            <a:lvl4pPr marL="1821860" indent="0">
              <a:buNone/>
              <a:defRPr sz="2100" b="1"/>
            </a:lvl4pPr>
            <a:lvl5pPr marL="2429146" indent="0">
              <a:buNone/>
              <a:defRPr sz="2100" b="1"/>
            </a:lvl5pPr>
            <a:lvl6pPr marL="3036432" indent="0">
              <a:buNone/>
              <a:defRPr sz="2100" b="1"/>
            </a:lvl6pPr>
            <a:lvl7pPr marL="3643718" indent="0">
              <a:buNone/>
              <a:defRPr sz="2100" b="1"/>
            </a:lvl7pPr>
            <a:lvl8pPr marL="4251005" indent="0">
              <a:buNone/>
              <a:defRPr sz="2100" b="1"/>
            </a:lvl8pPr>
            <a:lvl9pPr marL="4858291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</p:spTree>
    <p:extLst>
      <p:ext uri="{BB962C8B-B14F-4D97-AF65-F5344CB8AC3E}">
        <p14:creationId xmlns:p14="http://schemas.microsoft.com/office/powerpoint/2010/main" val="2688733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0" y="0"/>
            <a:ext cx="12122150" cy="6814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 userDrawn="1"/>
        </p:nvSpPr>
        <p:spPr>
          <a:xfrm>
            <a:off x="-12841" y="5083545"/>
            <a:ext cx="12134991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57" tIns="119545" rIns="121457" bIns="1195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572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455534" y="4783401"/>
            <a:ext cx="4629325" cy="60346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57" tIns="119545" rIns="121457" bIns="1195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572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17290" y="478938"/>
            <a:ext cx="7064085" cy="133498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7290" y="1800794"/>
            <a:ext cx="7063300" cy="432100"/>
          </a:xfrm>
          <a:prstGeom prst="rect">
            <a:avLst/>
          </a:prstGeom>
        </p:spPr>
        <p:txBody>
          <a:bodyPr lIns="0" tIns="45712" rIns="91425" bIns="45712" anchor="ctr">
            <a:noAutofit/>
          </a:bodyPr>
          <a:lstStyle>
            <a:lvl1pPr marL="0" indent="0" algn="l">
              <a:buNone/>
              <a:defRPr sz="2800" cap="all" baseline="0">
                <a:solidFill>
                  <a:schemeClr val="bg1"/>
                </a:solidFill>
                <a:latin typeface="+mj-lt"/>
              </a:defRPr>
            </a:lvl1pPr>
            <a:lvl2pPr marL="607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1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3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2393" y="5894322"/>
            <a:ext cx="3846770" cy="29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ChristineB\Seenk-D\BNPP\2015-02\PPT_43-06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281" y="5645897"/>
            <a:ext cx="3923544" cy="81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632005" y="4872888"/>
            <a:ext cx="4199800" cy="216050"/>
          </a:xfrm>
          <a:prstGeom prst="rect">
            <a:avLst/>
          </a:prstGeom>
        </p:spPr>
        <p:txBody>
          <a:bodyPr lIns="0" tIns="45712" rIns="0" bIns="45712" anchor="ctr">
            <a:normAutofit/>
          </a:bodyPr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</a:defRPr>
            </a:lvl1pPr>
            <a:lvl2pPr marL="607287" indent="0">
              <a:buNone/>
              <a:defRPr sz="2700" b="1"/>
            </a:lvl2pPr>
            <a:lvl3pPr marL="1214572" indent="0">
              <a:buNone/>
              <a:defRPr sz="2400" b="1"/>
            </a:lvl3pPr>
            <a:lvl4pPr marL="1821860" indent="0">
              <a:buNone/>
              <a:defRPr sz="2100" b="1"/>
            </a:lvl4pPr>
            <a:lvl5pPr marL="2429146" indent="0">
              <a:buNone/>
              <a:defRPr sz="2100" b="1"/>
            </a:lvl5pPr>
            <a:lvl6pPr marL="3036432" indent="0">
              <a:buNone/>
              <a:defRPr sz="2100" b="1"/>
            </a:lvl6pPr>
            <a:lvl7pPr marL="3643718" indent="0">
              <a:buNone/>
              <a:defRPr sz="2100" b="1"/>
            </a:lvl7pPr>
            <a:lvl8pPr marL="4251005" indent="0">
              <a:buNone/>
              <a:defRPr sz="2100" b="1"/>
            </a:lvl8pPr>
            <a:lvl9pPr marL="4858291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632005" y="5096460"/>
            <a:ext cx="4199800" cy="216050"/>
          </a:xfrm>
          <a:prstGeom prst="rect">
            <a:avLst/>
          </a:prstGeom>
        </p:spPr>
        <p:txBody>
          <a:bodyPr lIns="0" tIns="45712" rIns="0" bIns="45712" anchor="ctr">
            <a:noAutofit/>
          </a:bodyPr>
          <a:lstStyle>
            <a:lvl1pPr marL="0" indent="0" algn="l">
              <a:buNone/>
              <a:defRPr sz="1100" b="0">
                <a:solidFill>
                  <a:schemeClr val="bg1"/>
                </a:solidFill>
              </a:defRPr>
            </a:lvl1pPr>
            <a:lvl2pPr marL="607287" indent="0">
              <a:buNone/>
              <a:defRPr sz="2700" b="1"/>
            </a:lvl2pPr>
            <a:lvl3pPr marL="1214572" indent="0">
              <a:buNone/>
              <a:defRPr sz="2400" b="1"/>
            </a:lvl3pPr>
            <a:lvl4pPr marL="1821860" indent="0">
              <a:buNone/>
              <a:defRPr sz="2100" b="1"/>
            </a:lvl4pPr>
            <a:lvl5pPr marL="2429146" indent="0">
              <a:buNone/>
              <a:defRPr sz="2100" b="1"/>
            </a:lvl5pPr>
            <a:lvl6pPr marL="3036432" indent="0">
              <a:buNone/>
              <a:defRPr sz="2100" b="1"/>
            </a:lvl6pPr>
            <a:lvl7pPr marL="3643718" indent="0">
              <a:buNone/>
              <a:defRPr sz="2100" b="1"/>
            </a:lvl7pPr>
            <a:lvl8pPr marL="4251005" indent="0">
              <a:buNone/>
              <a:defRPr sz="2100" b="1"/>
            </a:lvl8pPr>
            <a:lvl9pPr marL="4858291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</p:spTree>
    <p:extLst>
      <p:ext uri="{BB962C8B-B14F-4D97-AF65-F5344CB8AC3E}">
        <p14:creationId xmlns:p14="http://schemas.microsoft.com/office/powerpoint/2010/main" val="332939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22150" cy="50964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25" tIns="45712" rIns="91425" bIns="45712"/>
          <a:lstStyle/>
          <a:p>
            <a:endParaRPr lang="en-GB"/>
          </a:p>
        </p:txBody>
      </p:sp>
      <p:sp>
        <p:nvSpPr>
          <p:cNvPr id="21" name="Rectangle 20"/>
          <p:cNvSpPr/>
          <p:nvPr userDrawn="1"/>
        </p:nvSpPr>
        <p:spPr>
          <a:xfrm>
            <a:off x="-12841" y="5083545"/>
            <a:ext cx="12134991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57" tIns="119545" rIns="121457" bIns="1195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572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455534" y="4783401"/>
            <a:ext cx="4629325" cy="60346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57" tIns="119545" rIns="121457" bIns="1195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572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17290" y="478938"/>
            <a:ext cx="7064085" cy="133498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7290" y="1800794"/>
            <a:ext cx="7063300" cy="432100"/>
          </a:xfrm>
          <a:prstGeom prst="rect">
            <a:avLst/>
          </a:prstGeom>
        </p:spPr>
        <p:txBody>
          <a:bodyPr lIns="0" tIns="45712" rIns="91425" bIns="45712" anchor="ctr">
            <a:no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  <a:latin typeface="+mj-lt"/>
              </a:defRPr>
            </a:lvl1pPr>
            <a:lvl2pPr marL="607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1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3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2393" y="5894322"/>
            <a:ext cx="3846770" cy="29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ChristineB\Seenk-D\BNPP\2015-02\PPT_43-0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281" y="5645897"/>
            <a:ext cx="3923544" cy="81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632005" y="4872888"/>
            <a:ext cx="4199800" cy="216050"/>
          </a:xfrm>
          <a:prstGeom prst="rect">
            <a:avLst/>
          </a:prstGeom>
        </p:spPr>
        <p:txBody>
          <a:bodyPr lIns="0" tIns="45712" rIns="0" bIns="45712" anchor="ctr">
            <a:normAutofit/>
          </a:bodyPr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</a:defRPr>
            </a:lvl1pPr>
            <a:lvl2pPr marL="607287" indent="0">
              <a:buNone/>
              <a:defRPr sz="2700" b="1"/>
            </a:lvl2pPr>
            <a:lvl3pPr marL="1214572" indent="0">
              <a:buNone/>
              <a:defRPr sz="2400" b="1"/>
            </a:lvl3pPr>
            <a:lvl4pPr marL="1821860" indent="0">
              <a:buNone/>
              <a:defRPr sz="2100" b="1"/>
            </a:lvl4pPr>
            <a:lvl5pPr marL="2429146" indent="0">
              <a:buNone/>
              <a:defRPr sz="2100" b="1"/>
            </a:lvl5pPr>
            <a:lvl6pPr marL="3036432" indent="0">
              <a:buNone/>
              <a:defRPr sz="2100" b="1"/>
            </a:lvl6pPr>
            <a:lvl7pPr marL="3643718" indent="0">
              <a:buNone/>
              <a:defRPr sz="2100" b="1"/>
            </a:lvl7pPr>
            <a:lvl8pPr marL="4251005" indent="0">
              <a:buNone/>
              <a:defRPr sz="2100" b="1"/>
            </a:lvl8pPr>
            <a:lvl9pPr marL="4858291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632005" y="5096460"/>
            <a:ext cx="4199800" cy="216050"/>
          </a:xfrm>
          <a:prstGeom prst="rect">
            <a:avLst/>
          </a:prstGeom>
        </p:spPr>
        <p:txBody>
          <a:bodyPr lIns="0" tIns="45712" rIns="0" bIns="45712" anchor="ctr">
            <a:noAutofit/>
          </a:bodyPr>
          <a:lstStyle>
            <a:lvl1pPr marL="0" indent="0" algn="l">
              <a:buNone/>
              <a:defRPr sz="1100" b="0">
                <a:solidFill>
                  <a:schemeClr val="bg1"/>
                </a:solidFill>
              </a:defRPr>
            </a:lvl1pPr>
            <a:lvl2pPr marL="607287" indent="0">
              <a:buNone/>
              <a:defRPr sz="2700" b="1"/>
            </a:lvl2pPr>
            <a:lvl3pPr marL="1214572" indent="0">
              <a:buNone/>
              <a:defRPr sz="2400" b="1"/>
            </a:lvl3pPr>
            <a:lvl4pPr marL="1821860" indent="0">
              <a:buNone/>
              <a:defRPr sz="2100" b="1"/>
            </a:lvl4pPr>
            <a:lvl5pPr marL="2429146" indent="0">
              <a:buNone/>
              <a:defRPr sz="2100" b="1"/>
            </a:lvl5pPr>
            <a:lvl6pPr marL="3036432" indent="0">
              <a:buNone/>
              <a:defRPr sz="2100" b="1"/>
            </a:lvl6pPr>
            <a:lvl7pPr marL="3643718" indent="0">
              <a:buNone/>
              <a:defRPr sz="2100" b="1"/>
            </a:lvl7pPr>
            <a:lvl8pPr marL="4251005" indent="0">
              <a:buNone/>
              <a:defRPr sz="2100" b="1"/>
            </a:lvl8pPr>
            <a:lvl9pPr marL="4858291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</p:spTree>
    <p:extLst>
      <p:ext uri="{BB962C8B-B14F-4D97-AF65-F5344CB8AC3E}">
        <p14:creationId xmlns:p14="http://schemas.microsoft.com/office/powerpoint/2010/main" val="35740484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22150" cy="5083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25" tIns="45712" rIns="91425" bIns="45712"/>
          <a:lstStyle/>
          <a:p>
            <a:endParaRPr lang="en-GB"/>
          </a:p>
        </p:txBody>
      </p:sp>
      <p:sp>
        <p:nvSpPr>
          <p:cNvPr id="21" name="Rectangle 20"/>
          <p:cNvSpPr/>
          <p:nvPr userDrawn="1"/>
        </p:nvSpPr>
        <p:spPr>
          <a:xfrm>
            <a:off x="-12841" y="5083545"/>
            <a:ext cx="12134991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57" tIns="119545" rIns="121457" bIns="1195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572"/>
            <a:endParaRPr lang="fr-FR" sz="1900" dirty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2393" y="5894322"/>
            <a:ext cx="3846770" cy="29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ChristineB\Seenk-D\BNPP\2015-02\PPT_43-0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281" y="5645897"/>
            <a:ext cx="3923544" cy="81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28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22150" cy="50964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1" name="Rectangle 20"/>
          <p:cNvSpPr/>
          <p:nvPr userDrawn="1"/>
        </p:nvSpPr>
        <p:spPr>
          <a:xfrm>
            <a:off x="-12841" y="5083545"/>
            <a:ext cx="12134991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455534" y="4783401"/>
            <a:ext cx="4629325" cy="60346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17290" y="478937"/>
            <a:ext cx="7064085" cy="133498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7290" y="1800794"/>
            <a:ext cx="7063300" cy="43210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  <a:latin typeface="+mj-lt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2393" y="5894322"/>
            <a:ext cx="3846770" cy="29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ChristineB\Seenk-D\BNPP\2015-02\PPT_43-0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281" y="5645897"/>
            <a:ext cx="3923544" cy="81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632005" y="4872888"/>
            <a:ext cx="4199800" cy="21605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1050" b="0" cap="all" baseline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632005" y="5096460"/>
            <a:ext cx="4199800" cy="21605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>
              <a:buNone/>
              <a:defRPr sz="1050" b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</p:spTree>
    <p:extLst>
      <p:ext uri="{BB962C8B-B14F-4D97-AF65-F5344CB8AC3E}">
        <p14:creationId xmlns:p14="http://schemas.microsoft.com/office/powerpoint/2010/main" val="39413783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hristineB\Seenk-D\BNPP\2015-05\fond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58" y="3"/>
            <a:ext cx="12122151" cy="685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5083545"/>
            <a:ext cx="12127105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57" tIns="119545" rIns="121457" bIns="1195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572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455534" y="4783401"/>
            <a:ext cx="4629325" cy="60346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57" tIns="119545" rIns="121457" bIns="1195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572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517290" y="478938"/>
            <a:ext cx="7064085" cy="133498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1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7290" y="1800794"/>
            <a:ext cx="7063300" cy="432100"/>
          </a:xfrm>
          <a:prstGeom prst="rect">
            <a:avLst/>
          </a:prstGeom>
        </p:spPr>
        <p:txBody>
          <a:bodyPr lIns="0" tIns="45712" rIns="0" bIns="45712" anchor="ctr">
            <a:no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  <a:latin typeface="+mj-lt"/>
              </a:defRPr>
            </a:lvl1pPr>
            <a:lvl2pPr marL="607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1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3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2393" y="5894322"/>
            <a:ext cx="3846770" cy="29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ChristineB\Seenk-D\BNPP\2015-02\PPT_43-06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281" y="5645897"/>
            <a:ext cx="3923544" cy="81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632005" y="4872888"/>
            <a:ext cx="4199800" cy="216050"/>
          </a:xfrm>
          <a:prstGeom prst="rect">
            <a:avLst/>
          </a:prstGeom>
        </p:spPr>
        <p:txBody>
          <a:bodyPr lIns="0" tIns="45712" rIns="91425" bIns="45712" anchor="ctr">
            <a:normAutofit/>
          </a:bodyPr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</a:defRPr>
            </a:lvl1pPr>
            <a:lvl2pPr marL="607287" indent="0">
              <a:buNone/>
              <a:defRPr sz="2700" b="1"/>
            </a:lvl2pPr>
            <a:lvl3pPr marL="1214572" indent="0">
              <a:buNone/>
              <a:defRPr sz="2400" b="1"/>
            </a:lvl3pPr>
            <a:lvl4pPr marL="1821860" indent="0">
              <a:buNone/>
              <a:defRPr sz="2100" b="1"/>
            </a:lvl4pPr>
            <a:lvl5pPr marL="2429146" indent="0">
              <a:buNone/>
              <a:defRPr sz="2100" b="1"/>
            </a:lvl5pPr>
            <a:lvl6pPr marL="3036432" indent="0">
              <a:buNone/>
              <a:defRPr sz="2100" b="1"/>
            </a:lvl6pPr>
            <a:lvl7pPr marL="3643718" indent="0">
              <a:buNone/>
              <a:defRPr sz="2100" b="1"/>
            </a:lvl7pPr>
            <a:lvl8pPr marL="4251005" indent="0">
              <a:buNone/>
              <a:defRPr sz="2100" b="1"/>
            </a:lvl8pPr>
            <a:lvl9pPr marL="4858291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632005" y="5096460"/>
            <a:ext cx="4199800" cy="216050"/>
          </a:xfrm>
          <a:prstGeom prst="rect">
            <a:avLst/>
          </a:prstGeom>
        </p:spPr>
        <p:txBody>
          <a:bodyPr lIns="0" tIns="45712" rIns="91425" bIns="45712" anchor="ctr">
            <a:noAutofit/>
          </a:bodyPr>
          <a:lstStyle>
            <a:lvl1pPr marL="0" indent="0" algn="l">
              <a:buNone/>
              <a:defRPr sz="1100" b="0">
                <a:solidFill>
                  <a:schemeClr val="bg1"/>
                </a:solidFill>
              </a:defRPr>
            </a:lvl1pPr>
            <a:lvl2pPr marL="607287" indent="0">
              <a:buNone/>
              <a:defRPr sz="2700" b="1"/>
            </a:lvl2pPr>
            <a:lvl3pPr marL="1214572" indent="0">
              <a:buNone/>
              <a:defRPr sz="2400" b="1"/>
            </a:lvl3pPr>
            <a:lvl4pPr marL="1821860" indent="0">
              <a:buNone/>
              <a:defRPr sz="2100" b="1"/>
            </a:lvl4pPr>
            <a:lvl5pPr marL="2429146" indent="0">
              <a:buNone/>
              <a:defRPr sz="2100" b="1"/>
            </a:lvl5pPr>
            <a:lvl6pPr marL="3036432" indent="0">
              <a:buNone/>
              <a:defRPr sz="2100" b="1"/>
            </a:lvl6pPr>
            <a:lvl7pPr marL="3643718" indent="0">
              <a:buNone/>
              <a:defRPr sz="2100" b="1"/>
            </a:lvl7pPr>
            <a:lvl8pPr marL="4251005" indent="0">
              <a:buNone/>
              <a:defRPr sz="2100" b="1"/>
            </a:lvl8pPr>
            <a:lvl9pPr marL="4858291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</p:spTree>
    <p:extLst>
      <p:ext uri="{BB962C8B-B14F-4D97-AF65-F5344CB8AC3E}">
        <p14:creationId xmlns:p14="http://schemas.microsoft.com/office/powerpoint/2010/main" val="36508644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445D0CB-CC48-4E22-B5DA-FB5854E33DC7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62285" y="332733"/>
            <a:ext cx="6171554" cy="4105406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57" tIns="119545" rIns="121457" bIns="1195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34059" defTabSz="1214572">
              <a:lnSpc>
                <a:spcPct val="120000"/>
              </a:lnSpc>
            </a:pPr>
            <a:r>
              <a:rPr lang="en-GB" sz="1600" b="1" u="sng" dirty="0">
                <a:solidFill>
                  <a:srgbClr val="000000"/>
                </a:solidFill>
              </a:rPr>
              <a:t>HOW TO INSERT A PICTURE ON A SLIDE WITH SEVERAL SHAPES?</a:t>
            </a:r>
          </a:p>
          <a:p>
            <a:pPr marL="234059" defTabSz="1214572">
              <a:lnSpc>
                <a:spcPct val="120000"/>
              </a:lnSpc>
            </a:pPr>
            <a:endParaRPr lang="en-GB" sz="1600" u="sng" dirty="0">
              <a:solidFill>
                <a:srgbClr val="000000"/>
              </a:solidFill>
            </a:endParaRPr>
          </a:p>
          <a:p>
            <a:pPr marL="478660" indent="-244601" defTabSz="1214572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263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View </a:t>
            </a:r>
            <a:r>
              <a:rPr lang="en-GB" sz="1600" dirty="0">
                <a:solidFill>
                  <a:srgbClr val="000000"/>
                </a:solidFill>
                <a:sym typeface="Wingdings 3"/>
              </a:rPr>
              <a:t> Slide Master</a:t>
            </a:r>
          </a:p>
          <a:p>
            <a:pPr marL="478660" indent="-244601" defTabSz="1214572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263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Choose slide Title with picture</a:t>
            </a:r>
          </a:p>
          <a:p>
            <a:pPr marL="478660" indent="-244601" defTabSz="1214572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263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Insert your picture</a:t>
            </a:r>
          </a:p>
          <a:p>
            <a:pPr marL="478660" indent="-244601" defTabSz="1214572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263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Right click on picture, choose Send Backward</a:t>
            </a:r>
          </a:p>
          <a:p>
            <a:pPr marL="478660" indent="-244601" defTabSz="1214572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2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Delete the slide with text</a:t>
            </a:r>
            <a:br>
              <a:rPr lang="en-GB" sz="1600" dirty="0">
                <a:solidFill>
                  <a:srgbClr val="000000"/>
                </a:solidFill>
                <a:sym typeface="Wingdings 3"/>
              </a:rPr>
            </a:br>
            <a:r>
              <a:rPr lang="en-GB" sz="1600" dirty="0">
                <a:solidFill>
                  <a:srgbClr val="000000"/>
                </a:solidFill>
                <a:sym typeface="Wingdings 3"/>
              </a:rPr>
              <a:t>(just to show right place and size for the picture)</a:t>
            </a:r>
          </a:p>
          <a:p>
            <a:pPr marL="234059" defTabSz="1214572">
              <a:lnSpc>
                <a:spcPct val="120000"/>
              </a:lnSpc>
              <a:buFont typeface="Courier New" panose="02070309020205020404" pitchFamily="49" charset="0"/>
              <a:buNone/>
            </a:pPr>
            <a:endParaRPr lang="en-GB" sz="1600" dirty="0">
              <a:solidFill>
                <a:srgbClr val="000000"/>
              </a:solidFill>
              <a:sym typeface="Wingdings 3"/>
            </a:endParaRPr>
          </a:p>
          <a:p>
            <a:pPr marL="234059" defTabSz="1214572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To create many same slides with different pictures: </a:t>
            </a:r>
          </a:p>
          <a:p>
            <a:pPr marL="234059" defTabSz="1214572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copy/paste this slide and change the picture</a:t>
            </a:r>
          </a:p>
          <a:p>
            <a:pPr marL="234059" defTabSz="1214572">
              <a:lnSpc>
                <a:spcPct val="120000"/>
              </a:lnSpc>
              <a:buFont typeface="Courier New" panose="02070309020205020404" pitchFamily="49" charset="0"/>
              <a:buNone/>
            </a:pPr>
            <a:endParaRPr lang="en-GB" sz="1600" dirty="0">
              <a:solidFill>
                <a:srgbClr val="000000"/>
              </a:solidFill>
              <a:sym typeface="Wingdings 3"/>
            </a:endParaRPr>
          </a:p>
          <a:p>
            <a:pPr marL="234059" defTabSz="1214572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ATTENTION : do not insert the picture with Format Background</a:t>
            </a:r>
            <a:endParaRPr lang="en-GB" sz="1600" dirty="0">
              <a:solidFill>
                <a:srgbClr val="000000"/>
              </a:solidFill>
            </a:endParaRPr>
          </a:p>
        </p:txBody>
      </p:sp>
      <p:pic>
        <p:nvPicPr>
          <p:cNvPr id="9220" name="Picture 4" descr="http://www.google.fr/url?source=imglanding&amp;ct=img&amp;q=http://www.mydigitallife.info/wp-content/uploads/2010/06/ppt-master-slide.jpg&amp;sa=X&amp;ei=qWJoVcaVKMzeUbS3gIgE&amp;ved=0CAkQ8wc4Ig&amp;usg=AFQjCNFRVOwtBibdUtmdbmupjDYh2rvQk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210" y="332733"/>
            <a:ext cx="3469071" cy="71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/>
          <p:cNvGrpSpPr/>
          <p:nvPr userDrawn="1"/>
        </p:nvGrpSpPr>
        <p:grpSpPr>
          <a:xfrm>
            <a:off x="6824762" y="1896372"/>
            <a:ext cx="4805519" cy="4143738"/>
            <a:chOff x="4633595" y="1895912"/>
            <a:chExt cx="4402901" cy="3846138"/>
          </a:xfrm>
        </p:grpSpPr>
        <p:pic>
          <p:nvPicPr>
            <p:cNvPr id="9224" name="Picture 8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33597" y="1895912"/>
              <a:ext cx="4402899" cy="308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33595" y="2675364"/>
              <a:ext cx="4402901" cy="3066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6" name="Picture 10" descr="C:\Users\ChristineB\Desktop\Sans titre 6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733" y="3462204"/>
            <a:ext cx="2971276" cy="222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www.google.fr/url?source=imglanding&amp;ct=img&amp;q=http://www.dvd-ppt-slideshow.com/blog/wp-content/uploads/2012/08/texture-powerpoint-theme-2.png&amp;sa=X&amp;ei=Gm1oVc2wJcu3Ub-DgMgF&amp;ved=0CAkQ8wc&amp;usg=AFQjCNFmMM-KW7TpX3rDpuxzu9nx4s4UTw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782" y="4785531"/>
            <a:ext cx="2100133" cy="124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462286" y="4621475"/>
            <a:ext cx="2353130" cy="413549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57" tIns="119545" rIns="121457" bIns="1195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572"/>
            <a:r>
              <a:rPr lang="en-GB" b="1" dirty="0">
                <a:solidFill>
                  <a:srgbClr val="D0DF00"/>
                </a:solidFill>
                <a:sym typeface="Wingdings 3"/>
              </a:rPr>
              <a:t></a:t>
            </a:r>
            <a:r>
              <a:rPr lang="en-GB" sz="1900" dirty="0">
                <a:solidFill>
                  <a:srgbClr val="FFFFFF"/>
                </a:solidFill>
                <a:sym typeface="Wingdings 3"/>
              </a:rPr>
              <a:t>   </a:t>
            </a:r>
            <a:r>
              <a:rPr lang="en-GB" sz="1900" dirty="0">
                <a:solidFill>
                  <a:srgbClr val="FFFFFF"/>
                </a:solidFill>
              </a:rPr>
              <a:t>NOT TO DO</a:t>
            </a:r>
            <a:r>
              <a:rPr lang="en-GB" b="1" dirty="0">
                <a:solidFill>
                  <a:srgbClr val="D0DF00"/>
                </a:solidFill>
                <a:sym typeface="Wingdings 3"/>
              </a:rPr>
              <a:t></a:t>
            </a:r>
            <a:endParaRPr lang="en-GB" dirty="0">
              <a:solidFill>
                <a:srgbClr val="D0D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853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354" y="6388643"/>
            <a:ext cx="2369444" cy="18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ChristineB\Seenk-D\BNPP\2015-02\PPT_43-07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213" y="6253627"/>
            <a:ext cx="2052175" cy="42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54231" y="279626"/>
            <a:ext cx="11319246" cy="432100"/>
          </a:xfrm>
          <a:prstGeom prst="rect">
            <a:avLst/>
          </a:prstGeom>
        </p:spPr>
        <p:txBody>
          <a:bodyPr lIns="0" tIns="45712" rIns="91425" bIns="45712" anchor="ctr">
            <a:noAutofit/>
          </a:bodyPr>
          <a:lstStyle>
            <a:lvl1pPr marL="0" indent="0" algn="l">
              <a:buNone/>
              <a:defRPr lang="en-GB" sz="3600" b="0" i="0" u="none" strike="noStrike" kern="1200" baseline="0" noProof="0" dirty="0">
                <a:solidFill>
                  <a:srgbClr val="00925A"/>
                </a:solidFill>
                <a:latin typeface="BNPPSansCondensed" panose="02000000000000000000" pitchFamily="2" charset="0"/>
                <a:ea typeface="+mn-ea"/>
                <a:cs typeface="+mn-cs"/>
              </a:defRPr>
            </a:lvl1pPr>
            <a:lvl2pPr marL="607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1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3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05291" y="6395179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48996" y="6395179"/>
            <a:ext cx="641574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fld id="{DD1F3F5C-BCA1-4C76-94C3-D9C5011B564C}" type="datetime1">
              <a:rPr lang="fr-FR" smtClean="0">
                <a:solidFill>
                  <a:srgbClr val="000000"/>
                </a:solidFill>
              </a:rPr>
              <a:pPr defTabSz="1211670">
                <a:defRPr/>
              </a:p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1676" y="6395179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670"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2" name="Connecteur droit 14"/>
          <p:cNvCxnSpPr/>
          <p:nvPr userDrawn="1"/>
        </p:nvCxnSpPr>
        <p:spPr>
          <a:xfrm>
            <a:off x="454155" y="890526"/>
            <a:ext cx="112153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 userDrawn="1"/>
        </p:nvSpPr>
        <p:spPr>
          <a:xfrm>
            <a:off x="454156" y="1845619"/>
            <a:ext cx="1646479" cy="936103"/>
          </a:xfrm>
          <a:prstGeom prst="rect">
            <a:avLst/>
          </a:prstGeom>
          <a:noFill/>
        </p:spPr>
        <p:txBody>
          <a:bodyPr wrap="square" lIns="91425" tIns="45712" rIns="91425" bIns="45712" rtlCol="0">
            <a:normAutofit fontScale="92500" lnSpcReduction="10000"/>
          </a:bodyPr>
          <a:lstStyle/>
          <a:p>
            <a:pPr defTabSz="1085229"/>
            <a:endParaRPr lang="fr-FR" sz="6600" dirty="0">
              <a:solidFill>
                <a:srgbClr val="000000"/>
              </a:solidFill>
              <a:latin typeface="BNPP Sans Condensed ExtraBold" pitchFamily="50" charset="0"/>
              <a:cs typeface="Arial"/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06556" y="1998019"/>
            <a:ext cx="1646479" cy="936103"/>
          </a:xfrm>
          <a:prstGeom prst="rect">
            <a:avLst/>
          </a:prstGeom>
          <a:noFill/>
        </p:spPr>
        <p:txBody>
          <a:bodyPr wrap="square" lIns="91425" tIns="45712" rIns="91425" bIns="45712" rtlCol="0">
            <a:normAutofit fontScale="92500" lnSpcReduction="10000"/>
          </a:bodyPr>
          <a:lstStyle/>
          <a:p>
            <a:pPr defTabSz="1085229"/>
            <a:endParaRPr lang="fr-FR" sz="6600" dirty="0">
              <a:solidFill>
                <a:srgbClr val="000000"/>
              </a:solidFill>
              <a:latin typeface="BNPP Sans Condensed ExtraBold" pitchFamily="50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65128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354" y="6388643"/>
            <a:ext cx="2369444" cy="18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ChristineB\Seenk-D\BNPP\2015-02\PPT_43-07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213" y="6253627"/>
            <a:ext cx="2052175" cy="42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54231" y="279626"/>
            <a:ext cx="11319246" cy="432100"/>
          </a:xfrm>
          <a:prstGeom prst="rect">
            <a:avLst/>
          </a:prstGeom>
        </p:spPr>
        <p:txBody>
          <a:bodyPr lIns="0" tIns="45712" rIns="91425" bIns="45712" anchor="ctr">
            <a:noAutofit/>
          </a:bodyPr>
          <a:lstStyle>
            <a:lvl1pPr marL="0" indent="0" algn="l">
              <a:buNone/>
              <a:defRPr lang="en-GB" sz="3600" b="0" i="0" u="none" strike="noStrike" kern="1200" baseline="0" noProof="0" dirty="0">
                <a:solidFill>
                  <a:srgbClr val="00925A"/>
                </a:solidFill>
                <a:latin typeface="BNPPSansCondensed" panose="02000000000000000000" pitchFamily="2" charset="0"/>
                <a:ea typeface="+mn-ea"/>
                <a:cs typeface="+mn-cs"/>
              </a:defRPr>
            </a:lvl1pPr>
            <a:lvl2pPr marL="607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1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3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05291" y="6395179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48996" y="6395179"/>
            <a:ext cx="641574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fld id="{CB50A7BB-9BBE-4B83-8906-44C483554B2B}" type="datetime1">
              <a:rPr lang="fr-FR" smtClean="0">
                <a:solidFill>
                  <a:srgbClr val="000000"/>
                </a:solidFill>
              </a:rPr>
              <a:pPr defTabSz="1211670">
                <a:defRPr/>
              </a:p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1676" y="6395179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670"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2" name="Connecteur droit 14"/>
          <p:cNvCxnSpPr/>
          <p:nvPr userDrawn="1"/>
        </p:nvCxnSpPr>
        <p:spPr>
          <a:xfrm>
            <a:off x="454155" y="890526"/>
            <a:ext cx="112153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 userDrawn="1"/>
        </p:nvSpPr>
        <p:spPr>
          <a:xfrm>
            <a:off x="461194" y="1845619"/>
            <a:ext cx="1646479" cy="936103"/>
          </a:xfrm>
          <a:prstGeom prst="rect">
            <a:avLst/>
          </a:prstGeom>
          <a:noFill/>
        </p:spPr>
        <p:txBody>
          <a:bodyPr wrap="square" lIns="91425" tIns="45712" rIns="91425" bIns="45712" rtlCol="0">
            <a:normAutofit fontScale="92500" lnSpcReduction="10000"/>
          </a:bodyPr>
          <a:lstStyle/>
          <a:p>
            <a:pPr defTabSz="1085229"/>
            <a:endParaRPr lang="fr-FR" sz="6600" dirty="0">
              <a:solidFill>
                <a:srgbClr val="000000"/>
              </a:solidFill>
              <a:latin typeface="BNPP Sans Condensed ExtraBold" pitchFamily="50" charset="0"/>
              <a:cs typeface="Arial"/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461194" y="1998019"/>
            <a:ext cx="1646479" cy="936103"/>
          </a:xfrm>
          <a:prstGeom prst="rect">
            <a:avLst/>
          </a:prstGeom>
          <a:noFill/>
        </p:spPr>
        <p:txBody>
          <a:bodyPr wrap="square" lIns="91425" tIns="45712" rIns="91425" bIns="45712" rtlCol="0">
            <a:normAutofit fontScale="92500" lnSpcReduction="10000"/>
          </a:bodyPr>
          <a:lstStyle/>
          <a:p>
            <a:pPr defTabSz="1085229"/>
            <a:endParaRPr lang="fr-FR" sz="6600" dirty="0">
              <a:solidFill>
                <a:srgbClr val="000000"/>
              </a:solidFill>
              <a:latin typeface="BNPP Sans Condensed ExtraBold" pitchFamily="50" charset="0"/>
              <a:cs typeface="Arial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1236541" y="1054073"/>
            <a:ext cx="4111749" cy="639147"/>
          </a:xfrm>
          <a:prstGeom prst="rect">
            <a:avLst/>
          </a:prstGeom>
        </p:spPr>
        <p:txBody>
          <a:bodyPr lIns="91425" tIns="45712" rIns="91425" bIns="45712"/>
          <a:lstStyle>
            <a:lvl1pPr>
              <a:defRPr lang="en-US" sz="2000" b="1" kern="1200" baseline="0" dirty="0" smtClean="0">
                <a:solidFill>
                  <a:schemeClr val="tx2"/>
                </a:solidFill>
                <a:latin typeface="BNPPSans-Bold" panose="020000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1 –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consectetuer</a:t>
            </a:r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61193" y="1979864"/>
            <a:ext cx="4894132" cy="1086648"/>
          </a:xfrm>
          <a:prstGeom prst="rect">
            <a:avLst/>
          </a:prstGeom>
        </p:spPr>
        <p:txBody>
          <a:bodyPr lIns="91425" tIns="45712" rIns="91425" bIns="45712">
            <a:spAutoFit/>
          </a:bodyPr>
          <a:lstStyle>
            <a:lvl1pPr>
              <a:defRPr lang="en-US" sz="1600" b="0" kern="1200" baseline="0" dirty="0" smtClean="0">
                <a:solidFill>
                  <a:schemeClr val="bg2"/>
                </a:solidFill>
                <a:latin typeface="BNPPSans" panose="020000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nibus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eros</a:t>
            </a:r>
            <a:r>
              <a:rPr lang="en-US" dirty="0"/>
              <a:t> ipsum </a:t>
            </a:r>
            <a:r>
              <a:rPr lang="en-US" dirty="0" err="1"/>
              <a:t>efcitur</a:t>
            </a:r>
            <a:r>
              <a:rPr lang="en-US" dirty="0"/>
              <a:t> quam,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.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61193" y="3507964"/>
            <a:ext cx="4894132" cy="1015647"/>
          </a:xfrm>
          <a:prstGeom prst="rect">
            <a:avLst/>
          </a:prstGeom>
        </p:spPr>
        <p:txBody>
          <a:bodyPr lIns="91425" tIns="45712" rIns="91425" bIns="45712">
            <a:spAutoFit/>
          </a:bodyPr>
          <a:lstStyle>
            <a:lvl1pPr>
              <a:defRPr lang="en-US" sz="1500" b="0" kern="1200" baseline="0" dirty="0" smtClean="0">
                <a:solidFill>
                  <a:schemeClr val="bg2"/>
                </a:solidFill>
                <a:latin typeface="BNPP Sans Light" panose="02000503020000020004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nibus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eros</a:t>
            </a:r>
            <a:r>
              <a:rPr lang="en-US" dirty="0"/>
              <a:t> ipsum </a:t>
            </a:r>
            <a:r>
              <a:rPr lang="en-US" dirty="0" err="1"/>
              <a:t>efcitur</a:t>
            </a:r>
            <a:r>
              <a:rPr lang="en-US" dirty="0"/>
              <a:t> quam,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.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61193" y="4894246"/>
            <a:ext cx="4894132" cy="1015647"/>
          </a:xfrm>
          <a:prstGeom prst="rect">
            <a:avLst/>
          </a:prstGeom>
        </p:spPr>
        <p:txBody>
          <a:bodyPr lIns="91425" tIns="45712" rIns="91425" bIns="45712">
            <a:spAutoFit/>
          </a:bodyPr>
          <a:lstStyle>
            <a:lvl1pPr>
              <a:defRPr lang="en-US" sz="1500" b="0" kern="1200" baseline="0" dirty="0" smtClean="0">
                <a:solidFill>
                  <a:schemeClr val="bg2"/>
                </a:solidFill>
                <a:latin typeface="BNPP Sans Light" panose="02000503020000020004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nibus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eros</a:t>
            </a:r>
            <a:r>
              <a:rPr lang="en-US" dirty="0"/>
              <a:t> ipsum </a:t>
            </a:r>
            <a:r>
              <a:rPr lang="en-US" dirty="0" err="1"/>
              <a:t>efcitur</a:t>
            </a:r>
            <a:r>
              <a:rPr lang="en-US" dirty="0"/>
              <a:t> quam,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.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461194" y="3136460"/>
            <a:ext cx="1860476" cy="363859"/>
          </a:xfrm>
          <a:prstGeom prst="rect">
            <a:avLst/>
          </a:prstGeom>
        </p:spPr>
        <p:txBody>
          <a:bodyPr lIns="91425" tIns="45712" rIns="91425" bIns="45712"/>
          <a:lstStyle>
            <a:lvl1pPr>
              <a:defRPr lang="en-US" sz="1900" b="1" kern="1200" baseline="0" dirty="0" smtClean="0">
                <a:solidFill>
                  <a:schemeClr val="accent2"/>
                </a:solidFill>
                <a:latin typeface="BNPPSans-Bold" panose="020000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2</a:t>
            </a:r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61194" y="4562545"/>
            <a:ext cx="1860476" cy="363859"/>
          </a:xfrm>
          <a:prstGeom prst="rect">
            <a:avLst/>
          </a:prstGeom>
        </p:spPr>
        <p:txBody>
          <a:bodyPr lIns="91425" tIns="45712" rIns="91425" bIns="45712"/>
          <a:lstStyle>
            <a:lvl1pPr>
              <a:defRPr lang="en-US" sz="1900" b="1" kern="1200" baseline="0" dirty="0" smtClean="0">
                <a:solidFill>
                  <a:schemeClr val="accent1"/>
                </a:solidFill>
                <a:latin typeface="BNPPSans-Bold" panose="020000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2</a:t>
            </a:r>
          </a:p>
        </p:txBody>
      </p:sp>
      <p:sp>
        <p:nvSpPr>
          <p:cNvPr id="28" name="ZoneTexte 4"/>
          <p:cNvSpPr txBox="1"/>
          <p:nvPr userDrawn="1"/>
        </p:nvSpPr>
        <p:spPr>
          <a:xfrm>
            <a:off x="6768356" y="1845619"/>
            <a:ext cx="1646479" cy="936103"/>
          </a:xfrm>
          <a:prstGeom prst="rect">
            <a:avLst/>
          </a:prstGeom>
          <a:noFill/>
        </p:spPr>
        <p:txBody>
          <a:bodyPr wrap="square" lIns="91425" tIns="45712" rIns="91425" bIns="45712" rtlCol="0">
            <a:normAutofit fontScale="92500" lnSpcReduction="10000"/>
          </a:bodyPr>
          <a:lstStyle/>
          <a:p>
            <a:pPr defTabSz="1085229"/>
            <a:endParaRPr lang="fr-FR" sz="6600" dirty="0">
              <a:solidFill>
                <a:srgbClr val="000000"/>
              </a:solidFill>
              <a:latin typeface="BNPP Sans Condensed ExtraBold" pitchFamily="50" charset="0"/>
              <a:cs typeface="Arial"/>
            </a:endParaRPr>
          </a:p>
        </p:txBody>
      </p:sp>
      <p:sp>
        <p:nvSpPr>
          <p:cNvPr id="29" name="ZoneTexte 12"/>
          <p:cNvSpPr txBox="1"/>
          <p:nvPr userDrawn="1"/>
        </p:nvSpPr>
        <p:spPr>
          <a:xfrm>
            <a:off x="6768356" y="1998019"/>
            <a:ext cx="1646479" cy="936103"/>
          </a:xfrm>
          <a:prstGeom prst="rect">
            <a:avLst/>
          </a:prstGeom>
          <a:noFill/>
        </p:spPr>
        <p:txBody>
          <a:bodyPr wrap="square" lIns="91425" tIns="45712" rIns="91425" bIns="45712" rtlCol="0">
            <a:normAutofit fontScale="92500" lnSpcReduction="10000"/>
          </a:bodyPr>
          <a:lstStyle/>
          <a:p>
            <a:pPr defTabSz="1085229"/>
            <a:endParaRPr lang="fr-FR" sz="6600" dirty="0">
              <a:solidFill>
                <a:srgbClr val="000000"/>
              </a:solidFill>
              <a:latin typeface="BNPP Sans Condensed ExtraBold" pitchFamily="50" charset="0"/>
              <a:cs typeface="Arial"/>
            </a:endParaRPr>
          </a:p>
        </p:txBody>
      </p:sp>
      <p:sp>
        <p:nvSpPr>
          <p:cNvPr id="30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7543702" y="1054073"/>
            <a:ext cx="4111749" cy="639147"/>
          </a:xfrm>
          <a:prstGeom prst="rect">
            <a:avLst/>
          </a:prstGeom>
        </p:spPr>
        <p:txBody>
          <a:bodyPr lIns="91425" tIns="45712" rIns="91425" bIns="45712"/>
          <a:lstStyle>
            <a:lvl1pPr>
              <a:defRPr lang="en-US" sz="2000" b="1" kern="1200" baseline="0" dirty="0" smtClean="0">
                <a:solidFill>
                  <a:schemeClr val="tx2"/>
                </a:solidFill>
                <a:latin typeface="BNPPSans-Bold" panose="020000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1 –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consectetuer</a:t>
            </a:r>
            <a:endParaRPr lang="en-US" dirty="0"/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6768356" y="1979864"/>
            <a:ext cx="4894132" cy="1086648"/>
          </a:xfrm>
          <a:prstGeom prst="rect">
            <a:avLst/>
          </a:prstGeom>
        </p:spPr>
        <p:txBody>
          <a:bodyPr lIns="91425" tIns="45712" rIns="91425" bIns="45712">
            <a:spAutoFit/>
          </a:bodyPr>
          <a:lstStyle>
            <a:lvl1pPr>
              <a:defRPr lang="en-US" sz="1600" b="0" kern="1200" baseline="0" dirty="0" smtClean="0">
                <a:solidFill>
                  <a:schemeClr val="bg2"/>
                </a:solidFill>
                <a:latin typeface="BNPPSans" panose="020000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nibus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eros</a:t>
            </a:r>
            <a:r>
              <a:rPr lang="en-US" dirty="0"/>
              <a:t> ipsum </a:t>
            </a:r>
            <a:r>
              <a:rPr lang="en-US" dirty="0" err="1"/>
              <a:t>efcitur</a:t>
            </a:r>
            <a:r>
              <a:rPr lang="en-US" dirty="0"/>
              <a:t> quam,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.</a:t>
            </a:r>
          </a:p>
        </p:txBody>
      </p:sp>
      <p:sp>
        <p:nvSpPr>
          <p:cNvPr id="32" name="Text Placeholder 21"/>
          <p:cNvSpPr>
            <a:spLocks noGrp="1"/>
          </p:cNvSpPr>
          <p:nvPr>
            <p:ph type="body" sz="quarter" idx="21" hasCustomPrompt="1"/>
          </p:nvPr>
        </p:nvSpPr>
        <p:spPr>
          <a:xfrm>
            <a:off x="6768356" y="3507964"/>
            <a:ext cx="4894132" cy="1015647"/>
          </a:xfrm>
          <a:prstGeom prst="rect">
            <a:avLst/>
          </a:prstGeom>
        </p:spPr>
        <p:txBody>
          <a:bodyPr lIns="91425" tIns="45712" rIns="91425" bIns="45712">
            <a:spAutoFit/>
          </a:bodyPr>
          <a:lstStyle>
            <a:lvl1pPr>
              <a:defRPr lang="en-US" sz="1500" b="0" kern="1200" baseline="0" dirty="0" smtClean="0">
                <a:solidFill>
                  <a:schemeClr val="bg2"/>
                </a:solidFill>
                <a:latin typeface="BNPP Sans Light" panose="02000503020000020004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nibus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eros</a:t>
            </a:r>
            <a:r>
              <a:rPr lang="en-US" dirty="0"/>
              <a:t> ipsum </a:t>
            </a:r>
            <a:r>
              <a:rPr lang="en-US" dirty="0" err="1"/>
              <a:t>efcitur</a:t>
            </a:r>
            <a:r>
              <a:rPr lang="en-US" dirty="0"/>
              <a:t> quam,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.</a:t>
            </a:r>
          </a:p>
        </p:txBody>
      </p:sp>
      <p:sp>
        <p:nvSpPr>
          <p:cNvPr id="33" name="Text Placeholder 21"/>
          <p:cNvSpPr>
            <a:spLocks noGrp="1"/>
          </p:cNvSpPr>
          <p:nvPr>
            <p:ph type="body" sz="quarter" idx="22" hasCustomPrompt="1"/>
          </p:nvPr>
        </p:nvSpPr>
        <p:spPr>
          <a:xfrm>
            <a:off x="6768356" y="4894246"/>
            <a:ext cx="4894132" cy="1015647"/>
          </a:xfrm>
          <a:prstGeom prst="rect">
            <a:avLst/>
          </a:prstGeom>
        </p:spPr>
        <p:txBody>
          <a:bodyPr lIns="91425" tIns="45712" rIns="91425" bIns="45712">
            <a:spAutoFit/>
          </a:bodyPr>
          <a:lstStyle>
            <a:lvl1pPr>
              <a:defRPr lang="en-US" sz="1500" b="0" kern="1200" baseline="0" dirty="0" smtClean="0">
                <a:solidFill>
                  <a:schemeClr val="bg2"/>
                </a:solidFill>
                <a:latin typeface="BNPP Sans Light" panose="02000503020000020004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nibus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eros</a:t>
            </a:r>
            <a:r>
              <a:rPr lang="en-US" dirty="0"/>
              <a:t> ipsum </a:t>
            </a:r>
            <a:r>
              <a:rPr lang="en-US" dirty="0" err="1"/>
              <a:t>efcitur</a:t>
            </a:r>
            <a:r>
              <a:rPr lang="en-US" dirty="0"/>
              <a:t> quam,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.</a:t>
            </a:r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23" hasCustomPrompt="1"/>
          </p:nvPr>
        </p:nvSpPr>
        <p:spPr>
          <a:xfrm>
            <a:off x="6768356" y="3136460"/>
            <a:ext cx="1860476" cy="363859"/>
          </a:xfrm>
          <a:prstGeom prst="rect">
            <a:avLst/>
          </a:prstGeom>
        </p:spPr>
        <p:txBody>
          <a:bodyPr lIns="91425" tIns="45712" rIns="91425" bIns="45712"/>
          <a:lstStyle>
            <a:lvl1pPr>
              <a:defRPr lang="en-US" sz="1900" b="1" kern="1200" baseline="0" dirty="0" smtClean="0">
                <a:solidFill>
                  <a:schemeClr val="accent2"/>
                </a:solidFill>
                <a:latin typeface="BNPPSans-Bold" panose="020000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2</a:t>
            </a:r>
          </a:p>
        </p:txBody>
      </p:sp>
      <p:sp>
        <p:nvSpPr>
          <p:cNvPr id="35" name="Text Placeholder 21"/>
          <p:cNvSpPr>
            <a:spLocks noGrp="1"/>
          </p:cNvSpPr>
          <p:nvPr>
            <p:ph type="body" sz="quarter" idx="24" hasCustomPrompt="1"/>
          </p:nvPr>
        </p:nvSpPr>
        <p:spPr>
          <a:xfrm>
            <a:off x="6768356" y="4562545"/>
            <a:ext cx="1860476" cy="363859"/>
          </a:xfrm>
          <a:prstGeom prst="rect">
            <a:avLst/>
          </a:prstGeom>
        </p:spPr>
        <p:txBody>
          <a:bodyPr lIns="91425" tIns="45712" rIns="91425" bIns="45712"/>
          <a:lstStyle>
            <a:lvl1pPr>
              <a:defRPr lang="en-US" sz="1900" b="1" kern="1200" baseline="0" dirty="0" smtClean="0">
                <a:solidFill>
                  <a:schemeClr val="accent1"/>
                </a:solidFill>
                <a:latin typeface="BNPPSans-Bold" panose="020000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682389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5"/>
          <p:cNvSpPr>
            <a:spLocks noGrp="1"/>
          </p:cNvSpPr>
          <p:nvPr>
            <p:ph type="pic" sz="quarter" idx="13"/>
          </p:nvPr>
        </p:nvSpPr>
        <p:spPr>
          <a:xfrm>
            <a:off x="0" y="890588"/>
            <a:ext cx="12122150" cy="1458912"/>
          </a:xfrm>
          <a:prstGeom prst="rect">
            <a:avLst/>
          </a:prstGeom>
        </p:spPr>
        <p:txBody>
          <a:bodyPr lIns="91425" tIns="45712" rIns="91425" bIns="45712"/>
          <a:lstStyle/>
          <a:p>
            <a:endParaRPr lang="fr-FR" dirty="0"/>
          </a:p>
        </p:txBody>
      </p:sp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354" y="6388643"/>
            <a:ext cx="2369444" cy="18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ChristineB\Seenk-D\BNPP\2015-02\PPT_43-07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213" y="6253627"/>
            <a:ext cx="2052175" cy="42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54231" y="279626"/>
            <a:ext cx="11319246" cy="432100"/>
          </a:xfrm>
          <a:prstGeom prst="rect">
            <a:avLst/>
          </a:prstGeom>
        </p:spPr>
        <p:txBody>
          <a:bodyPr lIns="0" tIns="45712" rIns="91425" bIns="45712" anchor="ctr">
            <a:noAutofit/>
          </a:bodyPr>
          <a:lstStyle>
            <a:lvl1pPr marL="0" indent="0" algn="l">
              <a:buNone/>
              <a:defRPr lang="en-GB" sz="3600" b="0" i="0" u="none" strike="noStrike" kern="1200" baseline="0" noProof="0" dirty="0">
                <a:solidFill>
                  <a:srgbClr val="00925A"/>
                </a:solidFill>
                <a:latin typeface="BNPPSansCondensed" panose="02000000000000000000" pitchFamily="2" charset="0"/>
                <a:ea typeface="+mn-ea"/>
                <a:cs typeface="+mn-cs"/>
              </a:defRPr>
            </a:lvl1pPr>
            <a:lvl2pPr marL="607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1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3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05291" y="6395179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48996" y="6395179"/>
            <a:ext cx="641574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fld id="{CFE03938-2984-499C-9153-3A672E0FDDEF}" type="datetime1">
              <a:rPr lang="fr-FR" smtClean="0">
                <a:solidFill>
                  <a:srgbClr val="000000"/>
                </a:solidFill>
              </a:rPr>
              <a:pPr defTabSz="1211670">
                <a:defRPr/>
              </a:p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1676" y="6395179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670"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2" name="Connecteur droit 14"/>
          <p:cNvCxnSpPr/>
          <p:nvPr userDrawn="1"/>
        </p:nvCxnSpPr>
        <p:spPr>
          <a:xfrm>
            <a:off x="454155" y="890526"/>
            <a:ext cx="112153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 userDrawn="1"/>
        </p:nvSpPr>
        <p:spPr>
          <a:xfrm>
            <a:off x="454156" y="1845619"/>
            <a:ext cx="1646479" cy="936103"/>
          </a:xfrm>
          <a:prstGeom prst="rect">
            <a:avLst/>
          </a:prstGeom>
          <a:noFill/>
        </p:spPr>
        <p:txBody>
          <a:bodyPr wrap="square" lIns="91425" tIns="45712" rIns="91425" bIns="45712" rtlCol="0">
            <a:normAutofit fontScale="92500" lnSpcReduction="10000"/>
          </a:bodyPr>
          <a:lstStyle/>
          <a:p>
            <a:pPr defTabSz="1085229"/>
            <a:endParaRPr lang="fr-FR" sz="6600" dirty="0">
              <a:solidFill>
                <a:srgbClr val="000000"/>
              </a:solidFill>
              <a:latin typeface="BNPP Sans Condensed ExtraBold" pitchFamily="50" charset="0"/>
              <a:cs typeface="Arial"/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06556" y="1998019"/>
            <a:ext cx="1646479" cy="936103"/>
          </a:xfrm>
          <a:prstGeom prst="rect">
            <a:avLst/>
          </a:prstGeom>
          <a:noFill/>
        </p:spPr>
        <p:txBody>
          <a:bodyPr wrap="square" lIns="91425" tIns="45712" rIns="91425" bIns="45712" rtlCol="0">
            <a:normAutofit fontScale="92500" lnSpcReduction="10000"/>
          </a:bodyPr>
          <a:lstStyle/>
          <a:p>
            <a:pPr defTabSz="1085229"/>
            <a:endParaRPr lang="fr-FR" sz="6600" dirty="0">
              <a:solidFill>
                <a:srgbClr val="000000"/>
              </a:solidFill>
              <a:latin typeface="BNPP Sans Condensed ExtraBold" pitchFamily="50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59872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354" y="6388643"/>
            <a:ext cx="2369444" cy="18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ChristineB\Seenk-D\BNPP\2015-02\PPT_43-07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213" y="6253627"/>
            <a:ext cx="2052175" cy="42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54231" y="279626"/>
            <a:ext cx="11319246" cy="432100"/>
          </a:xfrm>
          <a:prstGeom prst="rect">
            <a:avLst/>
          </a:prstGeom>
        </p:spPr>
        <p:txBody>
          <a:bodyPr lIns="0" tIns="45712" rIns="91425" bIns="45712" anchor="ctr">
            <a:noAutofit/>
          </a:bodyPr>
          <a:lstStyle>
            <a:lvl1pPr marL="0" indent="0" algn="l">
              <a:buNone/>
              <a:defRPr lang="en-GB" sz="3600" b="0" i="0" u="none" strike="noStrike" kern="1200" baseline="0" noProof="0" dirty="0">
                <a:solidFill>
                  <a:srgbClr val="00925A"/>
                </a:solidFill>
                <a:latin typeface="BNPPSansCondensed" panose="02000000000000000000" pitchFamily="2" charset="0"/>
                <a:ea typeface="+mn-ea"/>
                <a:cs typeface="+mn-cs"/>
              </a:defRPr>
            </a:lvl1pPr>
            <a:lvl2pPr marL="607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1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3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05291" y="6395179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48996" y="6395179"/>
            <a:ext cx="641574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fld id="{7D9EE16E-89E7-4896-B52E-4D2DAE59E69F}" type="datetime1">
              <a:rPr lang="fr-FR" smtClean="0">
                <a:solidFill>
                  <a:srgbClr val="000000"/>
                </a:solidFill>
              </a:rPr>
              <a:pPr defTabSz="1211670">
                <a:defRPr/>
              </a:p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1676" y="6395179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670"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2" name="Connecteur droit 14"/>
          <p:cNvCxnSpPr/>
          <p:nvPr userDrawn="1"/>
        </p:nvCxnSpPr>
        <p:spPr>
          <a:xfrm>
            <a:off x="454155" y="890526"/>
            <a:ext cx="112153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 userDrawn="1"/>
        </p:nvSpPr>
        <p:spPr>
          <a:xfrm>
            <a:off x="454156" y="1845619"/>
            <a:ext cx="1646479" cy="936103"/>
          </a:xfrm>
          <a:prstGeom prst="rect">
            <a:avLst/>
          </a:prstGeom>
          <a:noFill/>
        </p:spPr>
        <p:txBody>
          <a:bodyPr wrap="square" lIns="91425" tIns="45712" rIns="91425" bIns="45712" rtlCol="0">
            <a:normAutofit fontScale="92500" lnSpcReduction="10000"/>
          </a:bodyPr>
          <a:lstStyle/>
          <a:p>
            <a:pPr defTabSz="1085229"/>
            <a:endParaRPr lang="fr-FR" sz="6600" dirty="0">
              <a:solidFill>
                <a:srgbClr val="000000"/>
              </a:solidFill>
              <a:latin typeface="BNPP Sans Condensed ExtraBold" pitchFamily="50" charset="0"/>
              <a:cs typeface="Arial"/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06556" y="1998019"/>
            <a:ext cx="1646479" cy="936103"/>
          </a:xfrm>
          <a:prstGeom prst="rect">
            <a:avLst/>
          </a:prstGeom>
          <a:noFill/>
        </p:spPr>
        <p:txBody>
          <a:bodyPr wrap="square" lIns="91425" tIns="45712" rIns="91425" bIns="45712" rtlCol="0">
            <a:normAutofit fontScale="92500" lnSpcReduction="10000"/>
          </a:bodyPr>
          <a:lstStyle/>
          <a:p>
            <a:pPr defTabSz="1085229"/>
            <a:endParaRPr lang="fr-FR" sz="6600" dirty="0">
              <a:solidFill>
                <a:srgbClr val="000000"/>
              </a:solidFill>
              <a:latin typeface="BNPP Sans Condensed ExtraBold" pitchFamily="50" charset="0"/>
              <a:cs typeface="Arial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094028" y="1928572"/>
            <a:ext cx="6048000" cy="251999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5" tIns="89985" rIns="91425" bIns="899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2914"/>
            <a:endParaRPr lang="fr-FR" sz="1500" dirty="0">
              <a:solidFill>
                <a:srgbClr val="000000"/>
              </a:solidFill>
            </a:endParaRPr>
          </a:p>
        </p:txBody>
      </p:sp>
      <p:sp>
        <p:nvSpPr>
          <p:cNvPr id="15" name="Espace réservé pour une image  15"/>
          <p:cNvSpPr>
            <a:spLocks noGrp="1"/>
          </p:cNvSpPr>
          <p:nvPr>
            <p:ph type="pic" sz="quarter" idx="13"/>
          </p:nvPr>
        </p:nvSpPr>
        <p:spPr>
          <a:xfrm>
            <a:off x="0" y="890588"/>
            <a:ext cx="6094414" cy="1458912"/>
          </a:xfrm>
          <a:prstGeom prst="rect">
            <a:avLst/>
          </a:prstGeom>
        </p:spPr>
        <p:txBody>
          <a:bodyPr lIns="91425" tIns="45712" rIns="91425" bIns="45712"/>
          <a:lstStyle/>
          <a:p>
            <a:endParaRPr lang="fr-FR" dirty="0"/>
          </a:p>
        </p:txBody>
      </p:sp>
      <p:sp>
        <p:nvSpPr>
          <p:cNvPr id="16" name="Espace réservé pour une image  17"/>
          <p:cNvSpPr>
            <a:spLocks noGrp="1"/>
          </p:cNvSpPr>
          <p:nvPr>
            <p:ph type="pic" sz="quarter" idx="14"/>
          </p:nvPr>
        </p:nvSpPr>
        <p:spPr>
          <a:xfrm>
            <a:off x="6094414" y="891136"/>
            <a:ext cx="6024561" cy="1458364"/>
          </a:xfrm>
          <a:prstGeom prst="rect">
            <a:avLst/>
          </a:prstGeom>
        </p:spPr>
        <p:txBody>
          <a:bodyPr lIns="91425" tIns="45712" rIns="91425" bIns="45712"/>
          <a:lstStyle/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1"/>
          </p:nvPr>
        </p:nvSpPr>
        <p:spPr>
          <a:xfrm>
            <a:off x="-2944" y="2349882"/>
            <a:ext cx="6096971" cy="1677382"/>
          </a:xfrm>
          <a:prstGeom prst="rect">
            <a:avLst/>
          </a:prstGeom>
        </p:spPr>
        <p:txBody>
          <a:bodyPr wrap="square" lIns="91425" tIns="45712" rIns="91425" bIns="45712">
            <a:sp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Espace réservé du texte 6"/>
          <p:cNvSpPr>
            <a:spLocks noGrp="1"/>
          </p:cNvSpPr>
          <p:nvPr>
            <p:ph type="body" sz="quarter" idx="22"/>
          </p:nvPr>
        </p:nvSpPr>
        <p:spPr>
          <a:xfrm>
            <a:off x="6091855" y="2349882"/>
            <a:ext cx="6030295" cy="1677382"/>
          </a:xfrm>
          <a:prstGeom prst="rect">
            <a:avLst/>
          </a:prstGeom>
        </p:spPr>
        <p:txBody>
          <a:bodyPr wrap="square" lIns="91425" tIns="45712" rIns="91425" bIns="45712">
            <a:sp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675179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354" y="6388643"/>
            <a:ext cx="2369444" cy="18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ChristineB\Seenk-D\BNPP\2015-02\PPT_43-07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213" y="6253627"/>
            <a:ext cx="2052175" cy="42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54231" y="279626"/>
            <a:ext cx="11319246" cy="432100"/>
          </a:xfrm>
          <a:prstGeom prst="rect">
            <a:avLst/>
          </a:prstGeom>
        </p:spPr>
        <p:txBody>
          <a:bodyPr lIns="0" tIns="45712" rIns="91425" bIns="45712" anchor="ctr">
            <a:noAutofit/>
          </a:bodyPr>
          <a:lstStyle>
            <a:lvl1pPr marL="0" indent="0" algn="l">
              <a:buNone/>
              <a:defRPr lang="en-GB" sz="3600" b="0" i="0" u="none" strike="noStrike" kern="1200" baseline="0" noProof="0" dirty="0">
                <a:solidFill>
                  <a:srgbClr val="00925A"/>
                </a:solidFill>
                <a:latin typeface="BNPPSansCondensed" panose="02000000000000000000" pitchFamily="2" charset="0"/>
                <a:ea typeface="+mn-ea"/>
                <a:cs typeface="+mn-cs"/>
              </a:defRPr>
            </a:lvl1pPr>
            <a:lvl2pPr marL="607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1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3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05291" y="6395179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48996" y="6395179"/>
            <a:ext cx="641574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fld id="{6DF22904-CF6D-4AD9-B805-1AF200B4FE68}" type="datetime1">
              <a:rPr lang="fr-FR" smtClean="0">
                <a:solidFill>
                  <a:srgbClr val="000000"/>
                </a:solidFill>
              </a:rPr>
              <a:pPr defTabSz="1211670">
                <a:defRPr/>
              </a:p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1676" y="6395179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670"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2" name="Connecteur droit 14"/>
          <p:cNvCxnSpPr/>
          <p:nvPr userDrawn="1"/>
        </p:nvCxnSpPr>
        <p:spPr>
          <a:xfrm>
            <a:off x="454155" y="890526"/>
            <a:ext cx="112153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 userDrawn="1"/>
        </p:nvSpPr>
        <p:spPr>
          <a:xfrm>
            <a:off x="454156" y="1845619"/>
            <a:ext cx="1646479" cy="936103"/>
          </a:xfrm>
          <a:prstGeom prst="rect">
            <a:avLst/>
          </a:prstGeom>
          <a:noFill/>
        </p:spPr>
        <p:txBody>
          <a:bodyPr wrap="square" lIns="91425" tIns="45712" rIns="91425" bIns="45712" rtlCol="0">
            <a:normAutofit fontScale="92500" lnSpcReduction="10000"/>
          </a:bodyPr>
          <a:lstStyle/>
          <a:p>
            <a:pPr defTabSz="1085229"/>
            <a:endParaRPr lang="fr-FR" sz="6600" dirty="0">
              <a:solidFill>
                <a:srgbClr val="000000"/>
              </a:solidFill>
              <a:latin typeface="BNPP Sans Condensed ExtraBold" pitchFamily="50" charset="0"/>
              <a:cs typeface="Arial"/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06556" y="1998019"/>
            <a:ext cx="1646479" cy="936103"/>
          </a:xfrm>
          <a:prstGeom prst="rect">
            <a:avLst/>
          </a:prstGeom>
          <a:noFill/>
        </p:spPr>
        <p:txBody>
          <a:bodyPr wrap="square" lIns="91425" tIns="45712" rIns="91425" bIns="45712" rtlCol="0">
            <a:normAutofit fontScale="92500" lnSpcReduction="10000"/>
          </a:bodyPr>
          <a:lstStyle/>
          <a:p>
            <a:pPr defTabSz="1085229"/>
            <a:endParaRPr lang="fr-FR" sz="6600" dirty="0">
              <a:solidFill>
                <a:srgbClr val="000000"/>
              </a:solidFill>
              <a:latin typeface="BNPP Sans Condensed ExtraBold" pitchFamily="50" charset="0"/>
              <a:cs typeface="Arial"/>
            </a:endParaRP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0"/>
          </p:nvPr>
        </p:nvSpPr>
        <p:spPr>
          <a:xfrm>
            <a:off x="0" y="890588"/>
            <a:ext cx="12122150" cy="1574801"/>
          </a:xfrm>
          <a:prstGeom prst="rect">
            <a:avLst/>
          </a:prstGeom>
        </p:spPr>
        <p:txBody>
          <a:bodyPr lIns="91425" tIns="45712" rIns="91425" bIns="45712"/>
          <a:lstStyle/>
          <a:p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/>
          </p:nvPr>
        </p:nvSpPr>
        <p:spPr>
          <a:xfrm>
            <a:off x="454156" y="2465389"/>
            <a:ext cx="11215376" cy="3638550"/>
          </a:xfrm>
          <a:prstGeom prst="rect">
            <a:avLst/>
          </a:prstGeom>
        </p:spPr>
        <p:txBody>
          <a:bodyPr lIns="91425" tIns="45712" rIns="91425" bIns="45712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988392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354" y="6388643"/>
            <a:ext cx="2369444" cy="18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ChristineB\Seenk-D\BNPP\2015-02\PPT_43-07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213" y="6253627"/>
            <a:ext cx="2052175" cy="42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54231" y="279626"/>
            <a:ext cx="11319246" cy="432100"/>
          </a:xfrm>
          <a:prstGeom prst="rect">
            <a:avLst/>
          </a:prstGeom>
        </p:spPr>
        <p:txBody>
          <a:bodyPr lIns="0" tIns="45712" rIns="91425" bIns="45712" anchor="ctr">
            <a:noAutofit/>
          </a:bodyPr>
          <a:lstStyle>
            <a:lvl1pPr marL="0" indent="0" algn="l">
              <a:buNone/>
              <a:defRPr lang="en-GB" sz="3600" b="0" i="0" u="none" strike="noStrike" kern="1200" baseline="0" noProof="0" dirty="0">
                <a:solidFill>
                  <a:srgbClr val="00925A"/>
                </a:solidFill>
                <a:latin typeface="BNPPSansCondensed" panose="02000000000000000000" pitchFamily="2" charset="0"/>
                <a:ea typeface="+mn-ea"/>
                <a:cs typeface="+mn-cs"/>
              </a:defRPr>
            </a:lvl1pPr>
            <a:lvl2pPr marL="607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1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3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05291" y="6395179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48996" y="6395179"/>
            <a:ext cx="641574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fld id="{4272B41D-9071-42C5-818E-03F88C9BC547}" type="datetime1">
              <a:rPr lang="fr-FR" smtClean="0">
                <a:solidFill>
                  <a:srgbClr val="000000"/>
                </a:solidFill>
              </a:rPr>
              <a:pPr defTabSz="1211670">
                <a:defRPr/>
              </a:p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1676" y="6395179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670"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2" name="Connecteur droit 14"/>
          <p:cNvCxnSpPr/>
          <p:nvPr userDrawn="1"/>
        </p:nvCxnSpPr>
        <p:spPr>
          <a:xfrm>
            <a:off x="454155" y="890526"/>
            <a:ext cx="112153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08287" y="1557586"/>
            <a:ext cx="1098392" cy="109839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25" tIns="45712" rIns="91425" bIns="45712"/>
          <a:lstStyle>
            <a:lvl1pPr>
              <a:defRPr sz="1100"/>
            </a:lvl1pPr>
          </a:lstStyle>
          <a:p>
            <a:endParaRPr lang="en-GB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68933" y="1557586"/>
            <a:ext cx="1098392" cy="109839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25" tIns="45712" rIns="91425" bIns="45712"/>
          <a:lstStyle>
            <a:lvl1pPr>
              <a:defRPr sz="1100"/>
            </a:lvl1pPr>
          </a:lstStyle>
          <a:p>
            <a:endParaRPr lang="en-GB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29579" y="1557586"/>
            <a:ext cx="1098392" cy="109839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25" tIns="45712" rIns="91425" bIns="45712"/>
          <a:lstStyle>
            <a:lvl1pPr>
              <a:defRPr sz="1100"/>
            </a:lvl1pPr>
          </a:lstStyle>
          <a:p>
            <a:endParaRPr lang="en-GB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390224" y="1557586"/>
            <a:ext cx="1098392" cy="109839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25" tIns="45712" rIns="91425" bIns="45712"/>
          <a:lstStyle>
            <a:lvl1pPr>
              <a:defRPr sz="1100"/>
            </a:lvl1pPr>
          </a:lstStyle>
          <a:p>
            <a:endParaRPr lang="en-GB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250871" y="1557586"/>
            <a:ext cx="1098392" cy="109839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25" tIns="45712" rIns="91425" bIns="45712"/>
          <a:lstStyle>
            <a:lvl1pPr>
              <a:defRPr sz="1100"/>
            </a:lvl1pPr>
          </a:lstStyle>
          <a:p>
            <a:endParaRPr lang="en-GB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10111516" y="1557586"/>
            <a:ext cx="1098392" cy="109839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25" tIns="45712" rIns="91425" bIns="45712"/>
          <a:lstStyle>
            <a:lvl1pPr>
              <a:defRPr sz="11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0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354" y="6388643"/>
            <a:ext cx="2369444" cy="18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ChristineB\Seenk-D\BNPP\2015-02\PPT_43-07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213" y="6253627"/>
            <a:ext cx="2052175" cy="42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54231" y="279626"/>
            <a:ext cx="11319246" cy="432100"/>
          </a:xfrm>
          <a:prstGeom prst="rect">
            <a:avLst/>
          </a:prstGeom>
        </p:spPr>
        <p:txBody>
          <a:bodyPr lIns="0" tIns="45712" rIns="91425" bIns="45712" anchor="ctr">
            <a:noAutofit/>
          </a:bodyPr>
          <a:lstStyle>
            <a:lvl1pPr marL="0" indent="0" algn="l">
              <a:buNone/>
              <a:defRPr lang="en-GB" sz="3600" b="0" i="0" u="none" strike="noStrike" kern="1200" baseline="0" noProof="0" dirty="0">
                <a:solidFill>
                  <a:srgbClr val="00925A"/>
                </a:solidFill>
                <a:latin typeface="BNPPSansCondensed" panose="02000000000000000000" pitchFamily="2" charset="0"/>
                <a:ea typeface="+mn-ea"/>
                <a:cs typeface="+mn-cs"/>
              </a:defRPr>
            </a:lvl1pPr>
            <a:lvl2pPr marL="607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1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3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05291" y="6395179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48996" y="6395179"/>
            <a:ext cx="641574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fld id="{7B0B7C66-6775-4F45-9B5F-78BBAA1BD6D5}" type="datetime1">
              <a:rPr lang="fr-FR" smtClean="0">
                <a:solidFill>
                  <a:srgbClr val="000000"/>
                </a:solidFill>
              </a:rPr>
              <a:pPr defTabSz="1211670">
                <a:defRPr/>
              </a:p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1676" y="6395179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670"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2" name="Connecteur droit 14"/>
          <p:cNvCxnSpPr/>
          <p:nvPr userDrawn="1"/>
        </p:nvCxnSpPr>
        <p:spPr>
          <a:xfrm>
            <a:off x="454155" y="890526"/>
            <a:ext cx="112153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6637140" y="890526"/>
            <a:ext cx="5485010" cy="5213412"/>
          </a:xfrm>
          <a:prstGeom prst="rect">
            <a:avLst/>
          </a:prstGeom>
        </p:spPr>
        <p:txBody>
          <a:bodyPr lIns="91425" tIns="45712" rIns="91425" bIns="45712"/>
          <a:lstStyle>
            <a:lvl1pPr>
              <a:defRPr/>
            </a:lvl1pPr>
          </a:lstStyle>
          <a:p>
            <a:r>
              <a:rPr lang="en-GB" dirty="0"/>
              <a:t>CLICK TO CHANGE PICTURE</a:t>
            </a:r>
          </a:p>
        </p:txBody>
      </p:sp>
    </p:spTree>
    <p:extLst>
      <p:ext uri="{BB962C8B-B14F-4D97-AF65-F5344CB8AC3E}">
        <p14:creationId xmlns:p14="http://schemas.microsoft.com/office/powerpoint/2010/main" val="2844720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354" y="6388643"/>
            <a:ext cx="2369444" cy="18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ChristineB\Seenk-D\BNPP\2015-02\PPT_43-07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213" y="6253627"/>
            <a:ext cx="2052175" cy="42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54231" y="279626"/>
            <a:ext cx="6038893" cy="432100"/>
          </a:xfrm>
          <a:prstGeom prst="rect">
            <a:avLst/>
          </a:prstGeom>
        </p:spPr>
        <p:txBody>
          <a:bodyPr lIns="0" tIns="45712" rIns="91425" bIns="45712" anchor="ctr">
            <a:noAutofit/>
          </a:bodyPr>
          <a:lstStyle>
            <a:lvl1pPr marL="0" indent="0" algn="l">
              <a:buNone/>
              <a:defRPr lang="en-GB" sz="3600" b="0" i="0" u="none" strike="noStrike" kern="1200" baseline="0" noProof="0" dirty="0">
                <a:solidFill>
                  <a:srgbClr val="00925A"/>
                </a:solidFill>
                <a:latin typeface="BNPPSansCondensed" panose="02000000000000000000" pitchFamily="2" charset="0"/>
                <a:ea typeface="+mn-ea"/>
                <a:cs typeface="+mn-cs"/>
              </a:defRPr>
            </a:lvl1pPr>
            <a:lvl2pPr marL="607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1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3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05291" y="6395179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48996" y="6395179"/>
            <a:ext cx="641574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fld id="{2EB61764-238B-4176-A047-84E6E7DEFAA7}" type="datetime1">
              <a:rPr lang="fr-FR" smtClean="0">
                <a:solidFill>
                  <a:srgbClr val="000000"/>
                </a:solidFill>
              </a:rPr>
              <a:pPr defTabSz="1211670">
                <a:defRPr/>
              </a:p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1676" y="6395179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670"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2" name="Connecteur droit 14"/>
          <p:cNvCxnSpPr/>
          <p:nvPr userDrawn="1"/>
        </p:nvCxnSpPr>
        <p:spPr>
          <a:xfrm>
            <a:off x="454155" y="890526"/>
            <a:ext cx="603896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6637140" y="0"/>
            <a:ext cx="5485010" cy="6103938"/>
          </a:xfrm>
          <a:prstGeom prst="rect">
            <a:avLst/>
          </a:prstGeom>
        </p:spPr>
        <p:txBody>
          <a:bodyPr lIns="91425" tIns="45712" rIns="91425" bIns="45712"/>
          <a:lstStyle>
            <a:lvl1pPr>
              <a:defRPr/>
            </a:lvl1pPr>
          </a:lstStyle>
          <a:p>
            <a:r>
              <a:rPr lang="en-GB" dirty="0"/>
              <a:t>CLICK TO CHANGE PICTURE</a:t>
            </a:r>
          </a:p>
        </p:txBody>
      </p:sp>
    </p:spTree>
    <p:extLst>
      <p:ext uri="{BB962C8B-B14F-4D97-AF65-F5344CB8AC3E}">
        <p14:creationId xmlns:p14="http://schemas.microsoft.com/office/powerpoint/2010/main" val="2998183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22150" cy="5083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1" name="Rectangle 20"/>
          <p:cNvSpPr/>
          <p:nvPr userDrawn="1"/>
        </p:nvSpPr>
        <p:spPr>
          <a:xfrm>
            <a:off x="-12841" y="5083545"/>
            <a:ext cx="12134991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900" dirty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2393" y="5894322"/>
            <a:ext cx="3846770" cy="29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ChristineB\Seenk-D\BNPP\2015-02\PPT_43-0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281" y="5645897"/>
            <a:ext cx="3923544" cy="81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8904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9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354" y="6388643"/>
            <a:ext cx="2369444" cy="18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ChristineB\Seenk-D\BNPP\2015-02\PPT_43-07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213" y="6253627"/>
            <a:ext cx="2052175" cy="42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05291" y="6395179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48996" y="6395179"/>
            <a:ext cx="641574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fld id="{F732E274-F242-410D-8E43-F00BD32CAE5F}" type="datetime1">
              <a:rPr lang="fr-FR" smtClean="0">
                <a:solidFill>
                  <a:srgbClr val="000000"/>
                </a:solidFill>
              </a:rPr>
              <a:pPr defTabSz="1211670">
                <a:defRPr/>
              </a:p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1676" y="6395179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670"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33451"/>
            <a:ext cx="1020516" cy="504055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5" tIns="89985" rIns="91425" bIns="899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2914"/>
            <a:endParaRPr lang="en-GB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138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293324" y="0"/>
            <a:ext cx="3828827" cy="6103853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5" tIns="89985" rIns="91425" bIns="899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2914"/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7158466" y="621482"/>
            <a:ext cx="2307522" cy="4992362"/>
          </a:xfrm>
          <a:prstGeom prst="roundRect">
            <a:avLst>
              <a:gd name="adj" fmla="val 5012"/>
            </a:avLst>
          </a:prstGeom>
          <a:solidFill>
            <a:srgbClr val="171817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5" tIns="89985" rIns="91425" bIns="899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2914"/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7139" y="235069"/>
            <a:ext cx="3312368" cy="5904656"/>
          </a:xfrm>
          <a:prstGeom prst="rect">
            <a:avLst/>
          </a:prstGeom>
        </p:spPr>
      </p:pic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354" y="6388643"/>
            <a:ext cx="2369444" cy="18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ChristineB\Seenk-D\BNPP\2015-02\PPT_43-07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213" y="6253627"/>
            <a:ext cx="2052175" cy="42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05291" y="6395179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48996" y="6395179"/>
            <a:ext cx="641574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fld id="{E86FC653-D4A4-486C-983B-9E75CB5B5E35}" type="datetime1">
              <a:rPr lang="fr-FR" smtClean="0">
                <a:solidFill>
                  <a:srgbClr val="000000"/>
                </a:solidFill>
              </a:rPr>
              <a:pPr defTabSz="1211670">
                <a:defRPr/>
              </a:p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1676" y="6395179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670"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33451"/>
            <a:ext cx="1020516" cy="504055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5" tIns="89985" rIns="91425" bIns="899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2914"/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7158466" y="621482"/>
            <a:ext cx="2307522" cy="4992362"/>
          </a:xfrm>
          <a:custGeom>
            <a:avLst/>
            <a:gdLst>
              <a:gd name="connsiteX0" fmla="*/ 2000474 w 2307522"/>
              <a:gd name="connsiteY0" fmla="*/ 93 h 4939306"/>
              <a:gd name="connsiteX1" fmla="*/ 2231752 w 2307522"/>
              <a:gd name="connsiteY1" fmla="*/ 25096 h 4939306"/>
              <a:gd name="connsiteX2" fmla="*/ 2305573 w 2307522"/>
              <a:gd name="connsiteY2" fmla="*/ 201309 h 4939306"/>
              <a:gd name="connsiteX3" fmla="*/ 2304606 w 2307522"/>
              <a:gd name="connsiteY3" fmla="*/ 201289 h 4939306"/>
              <a:gd name="connsiteX4" fmla="*/ 2304606 w 2307522"/>
              <a:gd name="connsiteY4" fmla="*/ 4606521 h 4939306"/>
              <a:gd name="connsiteX5" fmla="*/ 2305573 w 2307522"/>
              <a:gd name="connsiteY5" fmla="*/ 4606488 h 4939306"/>
              <a:gd name="connsiteX6" fmla="*/ 2236514 w 2307522"/>
              <a:gd name="connsiteY6" fmla="*/ 4888932 h 4939306"/>
              <a:gd name="connsiteX7" fmla="*/ 2002855 w 2307522"/>
              <a:gd name="connsiteY7" fmla="*/ 4938179 h 4939306"/>
              <a:gd name="connsiteX8" fmla="*/ 1953504 w 2307522"/>
              <a:gd name="connsiteY8" fmla="*/ 4938061 h 4939306"/>
              <a:gd name="connsiteX9" fmla="*/ 1953504 w 2307522"/>
              <a:gd name="connsiteY9" fmla="*/ 4939306 h 4939306"/>
              <a:gd name="connsiteX10" fmla="*/ 1724547 w 2307522"/>
              <a:gd name="connsiteY10" fmla="*/ 4939306 h 4939306"/>
              <a:gd name="connsiteX11" fmla="*/ 582977 w 2307522"/>
              <a:gd name="connsiteY11" fmla="*/ 4939306 h 4939306"/>
              <a:gd name="connsiteX12" fmla="*/ 531922 w 2307522"/>
              <a:gd name="connsiteY12" fmla="*/ 4939306 h 4939306"/>
              <a:gd name="connsiteX13" fmla="*/ 531922 w 2307522"/>
              <a:gd name="connsiteY13" fmla="*/ 4938729 h 4939306"/>
              <a:gd name="connsiteX14" fmla="*/ 451971 w 2307522"/>
              <a:gd name="connsiteY14" fmla="*/ 4937826 h 4939306"/>
              <a:gd name="connsiteX15" fmla="*/ 71010 w 2307522"/>
              <a:gd name="connsiteY15" fmla="*/ 4888932 h 4939306"/>
              <a:gd name="connsiteX16" fmla="*/ 16 w 2307522"/>
              <a:gd name="connsiteY16" fmla="*/ 4684641 h 4939306"/>
              <a:gd name="connsiteX17" fmla="*/ 1255 w 2307522"/>
              <a:gd name="connsiteY17" fmla="*/ 4634588 h 4939306"/>
              <a:gd name="connsiteX18" fmla="*/ 350 w 2307522"/>
              <a:gd name="connsiteY18" fmla="*/ 4634588 h 4939306"/>
              <a:gd name="connsiteX19" fmla="*/ 350 w 2307522"/>
              <a:gd name="connsiteY19" fmla="*/ 170092 h 4939306"/>
              <a:gd name="connsiteX20" fmla="*/ 1067 w 2307522"/>
              <a:gd name="connsiteY20" fmla="*/ 170092 h 4939306"/>
              <a:gd name="connsiteX21" fmla="*/ 761 w 2307522"/>
              <a:gd name="connsiteY21" fmla="*/ 157817 h 4939306"/>
              <a:gd name="connsiteX22" fmla="*/ 37807 w 2307522"/>
              <a:gd name="connsiteY22" fmla="*/ 69794 h 4939306"/>
              <a:gd name="connsiteX23" fmla="*/ 66307 w 2307522"/>
              <a:gd name="connsiteY23" fmla="*/ 39426 h 4939306"/>
              <a:gd name="connsiteX24" fmla="*/ 80233 w 2307522"/>
              <a:gd name="connsiteY24" fmla="*/ 27936 h 4939306"/>
              <a:gd name="connsiteX25" fmla="*/ 117783 w 2307522"/>
              <a:gd name="connsiteY25" fmla="*/ 16113 h 4939306"/>
              <a:gd name="connsiteX26" fmla="*/ 307050 w 2307522"/>
              <a:gd name="connsiteY26" fmla="*/ 4337 h 4939306"/>
              <a:gd name="connsiteX27" fmla="*/ 582977 w 2307522"/>
              <a:gd name="connsiteY27" fmla="*/ 7909 h 4939306"/>
              <a:gd name="connsiteX28" fmla="*/ 665578 w 2307522"/>
              <a:gd name="connsiteY28" fmla="*/ 160272 h 4939306"/>
              <a:gd name="connsiteX29" fmla="*/ 677885 w 2307522"/>
              <a:gd name="connsiteY29" fmla="*/ 170092 h 4939306"/>
              <a:gd name="connsiteX30" fmla="*/ 1624320 w 2307522"/>
              <a:gd name="connsiteY30" fmla="*/ 170092 h 4939306"/>
              <a:gd name="connsiteX31" fmla="*/ 1641946 w 2307522"/>
              <a:gd name="connsiteY31" fmla="*/ 156028 h 4939306"/>
              <a:gd name="connsiteX32" fmla="*/ 1724547 w 2307522"/>
              <a:gd name="connsiteY32" fmla="*/ 3665 h 4939306"/>
              <a:gd name="connsiteX33" fmla="*/ 2000474 w 2307522"/>
              <a:gd name="connsiteY33" fmla="*/ 93 h 493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307522" h="4939306">
                <a:moveTo>
                  <a:pt x="2000474" y="93"/>
                </a:moveTo>
                <a:cubicBezTo>
                  <a:pt x="2096815" y="-701"/>
                  <a:pt x="2185714" y="3268"/>
                  <a:pt x="2231752" y="25096"/>
                </a:cubicBezTo>
                <a:cubicBezTo>
                  <a:pt x="2315096" y="107646"/>
                  <a:pt x="2307954" y="125903"/>
                  <a:pt x="2305573" y="201309"/>
                </a:cubicBezTo>
                <a:lnTo>
                  <a:pt x="2304606" y="201289"/>
                </a:lnTo>
                <a:lnTo>
                  <a:pt x="2304606" y="4606521"/>
                </a:lnTo>
                <a:lnTo>
                  <a:pt x="2305573" y="4606488"/>
                </a:lnTo>
                <a:cubicBezTo>
                  <a:pt x="2307954" y="4733466"/>
                  <a:pt x="2319858" y="4749923"/>
                  <a:pt x="2236514" y="4888932"/>
                </a:cubicBezTo>
                <a:cubicBezTo>
                  <a:pt x="2190477" y="4925689"/>
                  <a:pt x="2100386" y="4935944"/>
                  <a:pt x="2002855" y="4938179"/>
                </a:cubicBezTo>
                <a:lnTo>
                  <a:pt x="1953504" y="4938061"/>
                </a:lnTo>
                <a:lnTo>
                  <a:pt x="1953504" y="4939306"/>
                </a:lnTo>
                <a:lnTo>
                  <a:pt x="1724547" y="4939306"/>
                </a:lnTo>
                <a:lnTo>
                  <a:pt x="582977" y="4939306"/>
                </a:lnTo>
                <a:lnTo>
                  <a:pt x="531922" y="4939306"/>
                </a:lnTo>
                <a:lnTo>
                  <a:pt x="531922" y="4938729"/>
                </a:lnTo>
                <a:lnTo>
                  <a:pt x="451971" y="4937826"/>
                </a:lnTo>
                <a:cubicBezTo>
                  <a:pt x="308241" y="4939573"/>
                  <a:pt x="140066" y="4944068"/>
                  <a:pt x="71010" y="4888932"/>
                </a:cubicBezTo>
                <a:cubicBezTo>
                  <a:pt x="8502" y="4784675"/>
                  <a:pt x="-429" y="4749354"/>
                  <a:pt x="16" y="4684641"/>
                </a:cubicBezTo>
                <a:lnTo>
                  <a:pt x="1255" y="4634588"/>
                </a:lnTo>
                <a:lnTo>
                  <a:pt x="350" y="4634588"/>
                </a:lnTo>
                <a:lnTo>
                  <a:pt x="350" y="170092"/>
                </a:lnTo>
                <a:lnTo>
                  <a:pt x="1067" y="170092"/>
                </a:lnTo>
                <a:lnTo>
                  <a:pt x="761" y="157817"/>
                </a:lnTo>
                <a:cubicBezTo>
                  <a:pt x="1431" y="127204"/>
                  <a:pt x="8129" y="105068"/>
                  <a:pt x="37807" y="69794"/>
                </a:cubicBezTo>
                <a:lnTo>
                  <a:pt x="66307" y="39426"/>
                </a:lnTo>
                <a:lnTo>
                  <a:pt x="80233" y="27936"/>
                </a:lnTo>
                <a:lnTo>
                  <a:pt x="117783" y="16113"/>
                </a:lnTo>
                <a:cubicBezTo>
                  <a:pt x="166724" y="5825"/>
                  <a:pt x="234795" y="3742"/>
                  <a:pt x="307050" y="4337"/>
                </a:cubicBezTo>
                <a:cubicBezTo>
                  <a:pt x="403391" y="5131"/>
                  <a:pt x="507174" y="10687"/>
                  <a:pt x="582977" y="7909"/>
                </a:cubicBezTo>
                <a:cubicBezTo>
                  <a:pt x="577024" y="134711"/>
                  <a:pt x="623310" y="139622"/>
                  <a:pt x="665578" y="160272"/>
                </a:cubicBezTo>
                <a:lnTo>
                  <a:pt x="677885" y="170092"/>
                </a:lnTo>
                <a:lnTo>
                  <a:pt x="1624320" y="170092"/>
                </a:lnTo>
                <a:lnTo>
                  <a:pt x="1641946" y="156028"/>
                </a:lnTo>
                <a:cubicBezTo>
                  <a:pt x="1684214" y="135378"/>
                  <a:pt x="1730500" y="130467"/>
                  <a:pt x="1724547" y="3665"/>
                </a:cubicBezTo>
                <a:cubicBezTo>
                  <a:pt x="1800350" y="6443"/>
                  <a:pt x="1904132" y="887"/>
                  <a:pt x="2000474" y="9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91425" tIns="45712" rIns="91425" bIns="45712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3850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293324" y="0"/>
            <a:ext cx="3828827" cy="61038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5" tIns="89985" rIns="91425" bIns="899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2914"/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354" y="6388643"/>
            <a:ext cx="2369444" cy="18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ChristineB\Seenk-D\BNPP\2015-02\PPT_43-07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213" y="6253627"/>
            <a:ext cx="2052175" cy="42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05291" y="6395179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48996" y="6395179"/>
            <a:ext cx="641574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fld id="{9EB242D7-6C47-4D9E-8D28-355658BB5730}" type="datetime1">
              <a:rPr lang="fr-FR" smtClean="0">
                <a:solidFill>
                  <a:srgbClr val="000000"/>
                </a:solidFill>
              </a:rPr>
              <a:pPr defTabSz="1211670">
                <a:defRPr/>
              </a:p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1676" y="6395179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670"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33451"/>
            <a:ext cx="1020516" cy="504055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5" tIns="89985" rIns="91425" bIns="899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2914"/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6238990" y="1809762"/>
            <a:ext cx="3838357" cy="2416447"/>
          </a:xfrm>
          <a:prstGeom prst="rect">
            <a:avLst/>
          </a:prstGeom>
          <a:solidFill>
            <a:schemeClr val="bg2"/>
          </a:solidFill>
        </p:spPr>
        <p:txBody>
          <a:bodyPr lIns="91425" tIns="45712" rIns="91425" bIns="45712"/>
          <a:lstStyle>
            <a:lvl1pPr>
              <a:defRPr/>
            </a:lvl1pPr>
          </a:lstStyle>
          <a:p>
            <a:r>
              <a:rPr lang="en-GB" dirty="0"/>
              <a:t>CLICK TO CHANGE PICTURE</a:t>
            </a:r>
          </a:p>
        </p:txBody>
      </p:sp>
      <p:grpSp>
        <p:nvGrpSpPr>
          <p:cNvPr id="12" name="Groupe 11"/>
          <p:cNvGrpSpPr/>
          <p:nvPr userDrawn="1"/>
        </p:nvGrpSpPr>
        <p:grpSpPr>
          <a:xfrm>
            <a:off x="4345287" y="1341562"/>
            <a:ext cx="7776864" cy="3960440"/>
            <a:chOff x="4345286" y="1341562"/>
            <a:chExt cx="7776864" cy="3960440"/>
          </a:xfrm>
        </p:grpSpPr>
        <p:pic>
          <p:nvPicPr>
            <p:cNvPr id="18" name="Picture 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45286" y="1341562"/>
              <a:ext cx="7776864" cy="396044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 userDrawn="1"/>
          </p:nvSpPr>
          <p:spPr>
            <a:xfrm>
              <a:off x="8014817" y="4270075"/>
              <a:ext cx="288032" cy="144016"/>
            </a:xfrm>
            <a:prstGeom prst="rect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2914"/>
              <a:endParaRPr lang="fr-FR" sz="15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38551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22150" cy="3069755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5" tIns="89985" rIns="91425" bIns="899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2914"/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354" y="6388643"/>
            <a:ext cx="2369444" cy="18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ChristineB\Seenk-D\BNPP\2015-02\PPT_43-07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213" y="6253627"/>
            <a:ext cx="2052175" cy="42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54231" y="279626"/>
            <a:ext cx="11319246" cy="432100"/>
          </a:xfrm>
          <a:prstGeom prst="rect">
            <a:avLst/>
          </a:prstGeom>
        </p:spPr>
        <p:txBody>
          <a:bodyPr lIns="0" tIns="45712" rIns="91425" bIns="45712" anchor="ctr">
            <a:noAutofit/>
          </a:bodyPr>
          <a:lstStyle>
            <a:lvl1pPr marL="0" indent="0" algn="l">
              <a:buNone/>
              <a:defRPr lang="en-GB" sz="3600" b="0" i="0" u="none" strike="noStrike" kern="1200" baseline="0" noProof="0" dirty="0">
                <a:solidFill>
                  <a:schemeClr val="bg1"/>
                </a:solidFill>
                <a:latin typeface="BNPPSansCondensed" panose="02000000000000000000" pitchFamily="2" charset="0"/>
                <a:ea typeface="+mn-ea"/>
                <a:cs typeface="+mn-cs"/>
              </a:defRPr>
            </a:lvl1pPr>
            <a:lvl2pPr marL="607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1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3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05291" y="6395179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48996" y="6395179"/>
            <a:ext cx="641574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fld id="{BC0428CE-3752-401F-AD33-9F7DB192C77C}" type="datetime1">
              <a:rPr lang="fr-FR" smtClean="0">
                <a:solidFill>
                  <a:srgbClr val="000000"/>
                </a:solidFill>
              </a:rPr>
              <a:pPr defTabSz="1211670">
                <a:defRPr/>
              </a:p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1676" y="6395179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670"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2" name="Connecteur droit 14"/>
          <p:cNvCxnSpPr/>
          <p:nvPr userDrawn="1"/>
        </p:nvCxnSpPr>
        <p:spPr>
          <a:xfrm>
            <a:off x="454155" y="890526"/>
            <a:ext cx="112153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2644" y="899597"/>
            <a:ext cx="7776864" cy="3960440"/>
          </a:xfrm>
          <a:prstGeom prst="rect">
            <a:avLst/>
          </a:prstGeom>
        </p:spPr>
      </p:pic>
      <p:sp>
        <p:nvSpPr>
          <p:cNvPr id="13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4066348" y="1367797"/>
            <a:ext cx="3838357" cy="2416447"/>
          </a:xfrm>
          <a:prstGeom prst="rect">
            <a:avLst/>
          </a:prstGeom>
          <a:solidFill>
            <a:schemeClr val="bg2"/>
          </a:solidFill>
        </p:spPr>
        <p:txBody>
          <a:bodyPr lIns="91425" tIns="45712" rIns="91425" bIns="45712"/>
          <a:lstStyle>
            <a:lvl1pPr>
              <a:defRPr/>
            </a:lvl1pPr>
          </a:lstStyle>
          <a:p>
            <a:r>
              <a:rPr lang="en-GB" dirty="0"/>
              <a:t>CLICK TO CHANGE PICTURE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841510" y="3890635"/>
            <a:ext cx="288032" cy="72007"/>
          </a:xfrm>
          <a:prstGeom prst="rect">
            <a:avLst/>
          </a:prstGeom>
          <a:solidFill>
            <a:srgbClr val="13111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5" tIns="89985" rIns="91425" bIns="899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2914"/>
            <a:endParaRPr lang="en-GB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561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070898" y="261442"/>
            <a:ext cx="1980357" cy="198035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25" tIns="45712" rIns="91425" bIns="45712"/>
          <a:lstStyle/>
          <a:p>
            <a:endParaRPr lang="en-GB" dirty="0"/>
          </a:p>
        </p:txBody>
      </p:sp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354" y="6388643"/>
            <a:ext cx="2369444" cy="18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ChristineB\Seenk-D\BNPP\2015-02\PPT_43-07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213" y="6253627"/>
            <a:ext cx="2052175" cy="42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05291" y="6395179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48996" y="6395179"/>
            <a:ext cx="641574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fld id="{96D5C5F0-65A0-4A5A-81B3-961B35982DF7}" type="datetime1">
              <a:rPr lang="fr-FR" smtClean="0">
                <a:solidFill>
                  <a:srgbClr val="000000"/>
                </a:solidFill>
              </a:rPr>
              <a:pPr defTabSz="1211670">
                <a:defRPr/>
              </a:p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1676" y="6395179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670"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33451"/>
            <a:ext cx="1020516" cy="504055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5" tIns="89985" rIns="91425" bIns="899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2914"/>
            <a:endParaRPr lang="en-GB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426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6061075" y="0"/>
            <a:ext cx="6061075" cy="6103938"/>
          </a:xfrm>
          <a:prstGeom prst="rect">
            <a:avLst/>
          </a:prstGeom>
        </p:spPr>
        <p:txBody>
          <a:bodyPr lIns="91425" tIns="45712" rIns="91425" bIns="45712"/>
          <a:lstStyle>
            <a:lvl1pPr>
              <a:defRPr/>
            </a:lvl1pPr>
          </a:lstStyle>
          <a:p>
            <a:r>
              <a:rPr lang="en-GB" dirty="0"/>
              <a:t>CLICK TO CHANGE PICTURE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354" y="6388643"/>
            <a:ext cx="2369444" cy="18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ChristineB\Seenk-D\BNPP\2015-02\PPT_43-07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213" y="6253627"/>
            <a:ext cx="2052175" cy="42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05291" y="6395179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48996" y="6395179"/>
            <a:ext cx="641574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fld id="{FDD1FD64-6876-432C-9914-958FE703DF4E}" type="datetime1">
              <a:rPr lang="fr-FR" smtClean="0">
                <a:solidFill>
                  <a:srgbClr val="000000"/>
                </a:solidFill>
              </a:rPr>
              <a:pPr defTabSz="1211670">
                <a:defRPr/>
              </a:p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1676" y="6395179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670"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477467"/>
            <a:ext cx="858213" cy="28803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5" tIns="89985" rIns="91425" bIns="899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2914"/>
            <a:endParaRPr lang="en-GB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580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22150" cy="6103938"/>
          </a:xfrm>
          <a:prstGeom prst="rect">
            <a:avLst/>
          </a:prstGeom>
        </p:spPr>
        <p:txBody>
          <a:bodyPr lIns="91425" tIns="45712" rIns="91425" bIns="45712"/>
          <a:lstStyle>
            <a:lvl1pPr>
              <a:defRPr/>
            </a:lvl1pPr>
          </a:lstStyle>
          <a:p>
            <a:r>
              <a:rPr lang="en-GB" dirty="0"/>
              <a:t>CLICK TO CHANGE PICTURE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354" y="6388643"/>
            <a:ext cx="2369444" cy="18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ChristineB\Seenk-D\BNPP\2015-02\PPT_43-07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213" y="6253627"/>
            <a:ext cx="2052175" cy="42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05291" y="6395179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48996" y="6395179"/>
            <a:ext cx="641574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fld id="{C9D4366B-346C-4D14-BD8E-F22D0C6FB2E3}" type="datetime1">
              <a:rPr lang="fr-FR" smtClean="0">
                <a:solidFill>
                  <a:srgbClr val="000000"/>
                </a:solidFill>
              </a:rPr>
              <a:pPr defTabSz="1211670">
                <a:defRPr/>
              </a:p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1676" y="6395179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670"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477467"/>
            <a:ext cx="858213" cy="28803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5" tIns="89985" rIns="91425" bIns="899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2914"/>
            <a:endParaRPr lang="en-GB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3716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0791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081"/>
            <a:ext cx="12122150" cy="61136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174" tIns="60584" rIns="121174" bIns="60584" rtlCol="0" anchor="ctr"/>
          <a:lstStyle/>
          <a:p>
            <a:pPr algn="ctr" defTabSz="1211670"/>
            <a:endParaRPr lang="pt-PT">
              <a:solidFill>
                <a:srgbClr val="FFFFFF"/>
              </a:solidFill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05291" y="6395179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48996" y="6395179"/>
            <a:ext cx="641574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fld id="{1C3996F3-32C2-40A2-A3C1-C194E7CE03E3}" type="datetime1">
              <a:rPr lang="fr-FR" smtClean="0">
                <a:solidFill>
                  <a:srgbClr val="000000"/>
                </a:solidFill>
              </a:rPr>
              <a:pPr defTabSz="1211670">
                <a:defRPr/>
              </a:p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1676" y="6395179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670"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7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hristineB\Seenk-D\BNPP\2015-05\fond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56" y="2"/>
            <a:ext cx="12122151" cy="685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5083545"/>
            <a:ext cx="12127105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455534" y="4783401"/>
            <a:ext cx="4629325" cy="60346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517290" y="478937"/>
            <a:ext cx="7064085" cy="133498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1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7290" y="1800794"/>
            <a:ext cx="7063300" cy="43210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  <a:latin typeface="+mj-lt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2393" y="5894322"/>
            <a:ext cx="3846770" cy="29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ChristineB\Seenk-D\BNPP\2015-02\PPT_43-06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281" y="5645897"/>
            <a:ext cx="3923544" cy="81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632005" y="4872888"/>
            <a:ext cx="4199800" cy="21605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 algn="l">
              <a:buNone/>
              <a:defRPr sz="1050" b="0" cap="all" baseline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632005" y="5096460"/>
            <a:ext cx="4199800" cy="21605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 algn="l">
              <a:buNone/>
              <a:defRPr sz="1050" b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</p:spTree>
    <p:extLst>
      <p:ext uri="{BB962C8B-B14F-4D97-AF65-F5344CB8AC3E}">
        <p14:creationId xmlns:p14="http://schemas.microsoft.com/office/powerpoint/2010/main" val="10904616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 userDrawn="1"/>
        </p:nvCxnSpPr>
        <p:spPr>
          <a:xfrm>
            <a:off x="454155" y="879204"/>
            <a:ext cx="1121537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867128"/>
            <a:ext cx="12122150" cy="52484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174" tIns="60584" rIns="121174" bIns="60584" rtlCol="0" anchor="ctr"/>
          <a:lstStyle/>
          <a:p>
            <a:pPr algn="ctr" defTabSz="1211670"/>
            <a:endParaRPr lang="pt-PT">
              <a:solidFill>
                <a:srgbClr val="FFFFFF"/>
              </a:solidFill>
            </a:endParaRPr>
          </a:p>
        </p:txBody>
      </p:sp>
      <p:sp>
        <p:nvSpPr>
          <p:cNvPr id="12" name="Titre 9"/>
          <p:cNvSpPr>
            <a:spLocks noGrp="1"/>
          </p:cNvSpPr>
          <p:nvPr>
            <p:ph type="title" hasCustomPrompt="1"/>
          </p:nvPr>
        </p:nvSpPr>
        <p:spPr>
          <a:xfrm>
            <a:off x="454155" y="99048"/>
            <a:ext cx="11215375" cy="745837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05291" y="6395179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48996" y="6395179"/>
            <a:ext cx="641574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fld id="{6F419C9D-6B96-4D80-85F4-F3106823BCF7}" type="datetime1">
              <a:rPr lang="fr-FR" smtClean="0">
                <a:solidFill>
                  <a:srgbClr val="000000"/>
                </a:solidFill>
              </a:rPr>
              <a:pPr defTabSz="1211670">
                <a:defRPr/>
              </a:p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1676" y="6395179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670"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3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445D0CB-CC48-4E22-B5DA-FB5854E33DC7}" type="datetime1">
              <a:rPr lang="fr-FR" smtClean="0">
                <a:solidFill>
                  <a:srgbClr val="000000"/>
                </a:solidFill>
              </a:r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62285" y="332733"/>
            <a:ext cx="6171554" cy="4105406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34099" defTabSz="1214780">
              <a:lnSpc>
                <a:spcPct val="120000"/>
              </a:lnSpc>
            </a:pPr>
            <a:r>
              <a:rPr lang="en-GB" sz="1600" b="1" u="sng" dirty="0">
                <a:solidFill>
                  <a:srgbClr val="000000"/>
                </a:solidFill>
              </a:rPr>
              <a:t>HOW TO INSERT A PICTURE ON A SLIDE WITH SEVERAL SHAPES?</a:t>
            </a:r>
          </a:p>
          <a:p>
            <a:pPr marL="234099" defTabSz="1214780">
              <a:lnSpc>
                <a:spcPct val="120000"/>
              </a:lnSpc>
            </a:pPr>
            <a:endParaRPr lang="en-GB" sz="1600" u="sng" dirty="0">
              <a:solidFill>
                <a:srgbClr val="000000"/>
              </a:solidFill>
            </a:endParaRP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View </a:t>
            </a:r>
            <a:r>
              <a:rPr lang="en-GB" sz="1600" dirty="0">
                <a:solidFill>
                  <a:srgbClr val="000000"/>
                </a:solidFill>
                <a:sym typeface="Wingdings 3"/>
              </a:rPr>
              <a:t> Slide Master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Choose slide Title with picture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Insert your picture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Right click on picture, choose Send Backward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Delete the slide with text</a:t>
            </a:r>
            <a:br>
              <a:rPr lang="en-GB" sz="1600" dirty="0">
                <a:solidFill>
                  <a:srgbClr val="000000"/>
                </a:solidFill>
                <a:sym typeface="Wingdings 3"/>
              </a:rPr>
            </a:br>
            <a:r>
              <a:rPr lang="en-GB" sz="1600" dirty="0">
                <a:solidFill>
                  <a:srgbClr val="000000"/>
                </a:solidFill>
                <a:sym typeface="Wingdings 3"/>
              </a:rPr>
              <a:t>(just to show right place and size for the picture)</a:t>
            </a: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endParaRPr lang="en-GB" sz="1600" dirty="0">
              <a:solidFill>
                <a:srgbClr val="000000"/>
              </a:solidFill>
              <a:sym typeface="Wingdings 3"/>
            </a:endParaRP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To create many same slides with different pictures: </a:t>
            </a: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copy/paste this slide and change the picture</a:t>
            </a: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endParaRPr lang="en-GB" sz="1600" dirty="0">
              <a:solidFill>
                <a:srgbClr val="000000"/>
              </a:solidFill>
              <a:sym typeface="Wingdings 3"/>
            </a:endParaRP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ATTENTION : do not insert the picture with Format Background</a:t>
            </a:r>
            <a:endParaRPr lang="en-GB" sz="1600" dirty="0">
              <a:solidFill>
                <a:srgbClr val="000000"/>
              </a:solidFill>
            </a:endParaRPr>
          </a:p>
        </p:txBody>
      </p:sp>
      <p:pic>
        <p:nvPicPr>
          <p:cNvPr id="9220" name="Picture 4" descr="http://www.google.fr/url?source=imglanding&amp;ct=img&amp;q=http://www.mydigitallife.info/wp-content/uploads/2010/06/ppt-master-slide.jpg&amp;sa=X&amp;ei=qWJoVcaVKMzeUbS3gIgE&amp;ved=0CAkQ8wc4Ig&amp;usg=AFQjCNFRVOwtBibdUtmdbmupjDYh2rvQk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209" y="332733"/>
            <a:ext cx="3469071" cy="71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/>
          <p:cNvGrpSpPr/>
          <p:nvPr userDrawn="1"/>
        </p:nvGrpSpPr>
        <p:grpSpPr>
          <a:xfrm>
            <a:off x="6824761" y="1896372"/>
            <a:ext cx="4805519" cy="4143738"/>
            <a:chOff x="4633595" y="1895912"/>
            <a:chExt cx="4402901" cy="3846138"/>
          </a:xfrm>
        </p:grpSpPr>
        <p:pic>
          <p:nvPicPr>
            <p:cNvPr id="9224" name="Picture 8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33597" y="1895912"/>
              <a:ext cx="4402899" cy="308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33595" y="2675364"/>
              <a:ext cx="4402901" cy="3066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6" name="Picture 10" descr="C:\Users\ChristineB\Desktop\Sans titre 6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733" y="3462202"/>
            <a:ext cx="2971276" cy="222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www.google.fr/url?source=imglanding&amp;ct=img&amp;q=http://www.dvd-ppt-slideshow.com/blog/wp-content/uploads/2012/08/texture-powerpoint-theme-2.png&amp;sa=X&amp;ei=Gm1oVc2wJcu3Ub-DgMgF&amp;ved=0CAkQ8wc&amp;usg=AFQjCNFmMM-KW7TpX3rDpuxzu9nx4s4UTw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782" y="4785530"/>
            <a:ext cx="2100133" cy="124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462285" y="4621475"/>
            <a:ext cx="2353130" cy="413549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r>
              <a:rPr lang="en-GB" b="1" dirty="0">
                <a:solidFill>
                  <a:srgbClr val="D0DF00"/>
                </a:solidFill>
                <a:sym typeface="Wingdings 3"/>
              </a:rPr>
              <a:t></a:t>
            </a:r>
            <a:r>
              <a:rPr lang="en-GB" sz="1900" dirty="0">
                <a:solidFill>
                  <a:srgbClr val="FFFFFF"/>
                </a:solidFill>
                <a:sym typeface="Wingdings 3"/>
              </a:rPr>
              <a:t>   </a:t>
            </a:r>
            <a:r>
              <a:rPr lang="en-GB" sz="1900" dirty="0">
                <a:solidFill>
                  <a:srgbClr val="FFFFFF"/>
                </a:solidFill>
              </a:rPr>
              <a:t>NOT TO DO</a:t>
            </a:r>
            <a:r>
              <a:rPr lang="en-GB" b="1" dirty="0">
                <a:solidFill>
                  <a:srgbClr val="D0DF00"/>
                </a:solidFill>
                <a:sym typeface="Wingdings 3"/>
              </a:rPr>
              <a:t></a:t>
            </a:r>
            <a:endParaRPr lang="en-GB" dirty="0">
              <a:solidFill>
                <a:srgbClr val="D0D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1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354" y="6388643"/>
            <a:ext cx="2369444" cy="18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ChristineB\Seenk-D\BNPP\2015-02\PPT_43-07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213" y="6253626"/>
            <a:ext cx="2052175" cy="42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54230" y="279626"/>
            <a:ext cx="11319246" cy="43210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 algn="l">
              <a:buNone/>
              <a:defRPr lang="en-GB" sz="3600" b="0" i="0" u="none" strike="noStrike" kern="1200" baseline="0" noProof="0" dirty="0">
                <a:solidFill>
                  <a:srgbClr val="00925A"/>
                </a:solidFill>
                <a:latin typeface="BNPPSansCondensed" panose="02000000000000000000" pitchFamily="2" charset="0"/>
                <a:ea typeface="+mn-ea"/>
                <a:cs typeface="+mn-cs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05291" y="6395179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48995" y="6395179"/>
            <a:ext cx="641574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DD1F3F5C-BCA1-4C76-94C3-D9C5011B564C}" type="datetime1">
              <a:rPr lang="fr-FR" smtClean="0">
                <a:solidFill>
                  <a:srgbClr val="000000"/>
                </a:solidFill>
              </a:r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1675" y="6395179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878"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2" name="Connecteur droit 14"/>
          <p:cNvCxnSpPr/>
          <p:nvPr userDrawn="1"/>
        </p:nvCxnSpPr>
        <p:spPr>
          <a:xfrm>
            <a:off x="454155" y="890526"/>
            <a:ext cx="112153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 userDrawn="1"/>
        </p:nvSpPr>
        <p:spPr>
          <a:xfrm>
            <a:off x="454155" y="1845618"/>
            <a:ext cx="1646480" cy="936104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defTabSz="1085415"/>
            <a:endParaRPr lang="fr-FR" sz="6600" dirty="0">
              <a:solidFill>
                <a:schemeClr val="tx1"/>
              </a:solidFill>
              <a:latin typeface="BNPP Sans Condensed ExtraBold" pitchFamily="50" charset="0"/>
              <a:cs typeface="Arial"/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06555" y="1998018"/>
            <a:ext cx="1646480" cy="936104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defTabSz="1085415"/>
            <a:endParaRPr lang="fr-FR" sz="6600" dirty="0">
              <a:solidFill>
                <a:schemeClr val="tx1"/>
              </a:solidFill>
              <a:latin typeface="BNPP Sans Condensed ExtraBold" pitchFamily="50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25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354" y="6388643"/>
            <a:ext cx="2369444" cy="18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ChristineB\Seenk-D\BNPP\2015-02\PPT_43-07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213" y="6253626"/>
            <a:ext cx="2052175" cy="42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54230" y="279626"/>
            <a:ext cx="11319246" cy="43210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 algn="l">
              <a:buNone/>
              <a:defRPr lang="en-GB" sz="3600" b="0" i="0" u="none" strike="noStrike" kern="1200" baseline="0" noProof="0" dirty="0">
                <a:solidFill>
                  <a:srgbClr val="00925A"/>
                </a:solidFill>
                <a:latin typeface="BNPPSansCondensed" panose="02000000000000000000" pitchFamily="2" charset="0"/>
                <a:ea typeface="+mn-ea"/>
                <a:cs typeface="+mn-cs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05291" y="6395179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48995" y="6395179"/>
            <a:ext cx="641574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CB50A7BB-9BBE-4B83-8906-44C483554B2B}" type="datetime1">
              <a:rPr lang="fr-FR" smtClean="0">
                <a:solidFill>
                  <a:srgbClr val="000000"/>
                </a:solidFill>
              </a:r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1675" y="6395179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878"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2" name="Connecteur droit 14"/>
          <p:cNvCxnSpPr/>
          <p:nvPr userDrawn="1"/>
        </p:nvCxnSpPr>
        <p:spPr>
          <a:xfrm>
            <a:off x="454155" y="890526"/>
            <a:ext cx="112153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 userDrawn="1"/>
        </p:nvSpPr>
        <p:spPr>
          <a:xfrm>
            <a:off x="461193" y="1845618"/>
            <a:ext cx="1646480" cy="936104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defTabSz="1085415"/>
            <a:endParaRPr lang="fr-FR" sz="6600" dirty="0">
              <a:solidFill>
                <a:schemeClr val="tx1"/>
              </a:solidFill>
              <a:latin typeface="BNPP Sans Condensed ExtraBold" pitchFamily="50" charset="0"/>
              <a:cs typeface="Arial"/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461193" y="1998018"/>
            <a:ext cx="1646480" cy="936104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defTabSz="1085415"/>
            <a:endParaRPr lang="fr-FR" sz="6600" dirty="0">
              <a:solidFill>
                <a:schemeClr val="tx1"/>
              </a:solidFill>
              <a:latin typeface="BNPP Sans Condensed ExtraBold" pitchFamily="50" charset="0"/>
              <a:cs typeface="Arial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1236539" y="1054072"/>
            <a:ext cx="4111749" cy="639146"/>
          </a:xfrm>
          <a:prstGeom prst="rect">
            <a:avLst/>
          </a:prstGeom>
        </p:spPr>
        <p:txBody>
          <a:bodyPr/>
          <a:lstStyle>
            <a:lvl1pPr>
              <a:defRPr lang="en-US" sz="2000" b="1" kern="1200" baseline="0" dirty="0" smtClean="0">
                <a:solidFill>
                  <a:schemeClr val="tx2"/>
                </a:solidFill>
                <a:latin typeface="BNPPSans-Bold" panose="020000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1 –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consectetuer</a:t>
            </a:r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61193" y="1979863"/>
            <a:ext cx="4894133" cy="108664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en-US" sz="1600" b="0" kern="1200" baseline="0" dirty="0" smtClean="0">
                <a:solidFill>
                  <a:schemeClr val="bg2"/>
                </a:solidFill>
                <a:latin typeface="BNPPSans" panose="020000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nibus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eros</a:t>
            </a:r>
            <a:r>
              <a:rPr lang="en-US" dirty="0"/>
              <a:t> ipsum </a:t>
            </a:r>
            <a:r>
              <a:rPr lang="en-US" dirty="0" err="1"/>
              <a:t>efcitur</a:t>
            </a:r>
            <a:r>
              <a:rPr lang="en-US" dirty="0"/>
              <a:t> quam,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.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61193" y="3507964"/>
            <a:ext cx="4894133" cy="95410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en-US" sz="1400" b="0" kern="1200" baseline="0" dirty="0" smtClean="0">
                <a:solidFill>
                  <a:schemeClr val="bg2"/>
                </a:solidFill>
                <a:latin typeface="BNPP Sans Light" panose="02000503020000020004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nibus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eros</a:t>
            </a:r>
            <a:r>
              <a:rPr lang="en-US" dirty="0"/>
              <a:t> ipsum </a:t>
            </a:r>
            <a:r>
              <a:rPr lang="en-US" dirty="0" err="1"/>
              <a:t>efcitur</a:t>
            </a:r>
            <a:r>
              <a:rPr lang="en-US" dirty="0"/>
              <a:t> quam,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.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61193" y="4894246"/>
            <a:ext cx="4894133" cy="95410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en-US" sz="1400" b="0" kern="1200" baseline="0" dirty="0" smtClean="0">
                <a:solidFill>
                  <a:schemeClr val="bg2"/>
                </a:solidFill>
                <a:latin typeface="BNPP Sans Light" panose="02000503020000020004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nibus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eros</a:t>
            </a:r>
            <a:r>
              <a:rPr lang="en-US" dirty="0"/>
              <a:t> ipsum </a:t>
            </a:r>
            <a:r>
              <a:rPr lang="en-US" dirty="0" err="1"/>
              <a:t>efcitur</a:t>
            </a:r>
            <a:r>
              <a:rPr lang="en-US" dirty="0"/>
              <a:t> quam,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.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461193" y="3136459"/>
            <a:ext cx="1860476" cy="363859"/>
          </a:xfrm>
          <a:prstGeom prst="rect">
            <a:avLst/>
          </a:prstGeom>
        </p:spPr>
        <p:txBody>
          <a:bodyPr/>
          <a:lstStyle>
            <a:lvl1pPr>
              <a:defRPr lang="en-US" sz="1800" b="1" kern="1200" baseline="0" dirty="0" smtClean="0">
                <a:solidFill>
                  <a:schemeClr val="accent2"/>
                </a:solidFill>
                <a:latin typeface="BNPPSans-Bold" panose="020000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2</a:t>
            </a:r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61193" y="4562544"/>
            <a:ext cx="1860476" cy="363859"/>
          </a:xfrm>
          <a:prstGeom prst="rect">
            <a:avLst/>
          </a:prstGeom>
        </p:spPr>
        <p:txBody>
          <a:bodyPr/>
          <a:lstStyle>
            <a:lvl1pPr>
              <a:defRPr lang="en-US" sz="1800" b="1" kern="1200" baseline="0" dirty="0" smtClean="0">
                <a:solidFill>
                  <a:schemeClr val="accent1"/>
                </a:solidFill>
                <a:latin typeface="BNPPSans-Bold" panose="020000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2</a:t>
            </a:r>
          </a:p>
        </p:txBody>
      </p:sp>
      <p:sp>
        <p:nvSpPr>
          <p:cNvPr id="28" name="ZoneTexte 4"/>
          <p:cNvSpPr txBox="1"/>
          <p:nvPr userDrawn="1"/>
        </p:nvSpPr>
        <p:spPr>
          <a:xfrm>
            <a:off x="6768355" y="1845618"/>
            <a:ext cx="1646480" cy="936104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defTabSz="1085415"/>
            <a:endParaRPr lang="fr-FR" sz="6600" dirty="0">
              <a:solidFill>
                <a:schemeClr val="tx1"/>
              </a:solidFill>
              <a:latin typeface="BNPP Sans Condensed ExtraBold" pitchFamily="50" charset="0"/>
              <a:cs typeface="Arial"/>
            </a:endParaRPr>
          </a:p>
        </p:txBody>
      </p:sp>
      <p:sp>
        <p:nvSpPr>
          <p:cNvPr id="29" name="ZoneTexte 12"/>
          <p:cNvSpPr txBox="1"/>
          <p:nvPr userDrawn="1"/>
        </p:nvSpPr>
        <p:spPr>
          <a:xfrm>
            <a:off x="6768355" y="1998018"/>
            <a:ext cx="1646480" cy="936104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defTabSz="1085415"/>
            <a:endParaRPr lang="fr-FR" sz="6600" dirty="0">
              <a:solidFill>
                <a:schemeClr val="tx1"/>
              </a:solidFill>
              <a:latin typeface="BNPP Sans Condensed ExtraBold" pitchFamily="50" charset="0"/>
              <a:cs typeface="Arial"/>
            </a:endParaRPr>
          </a:p>
        </p:txBody>
      </p:sp>
      <p:sp>
        <p:nvSpPr>
          <p:cNvPr id="30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7543701" y="1054072"/>
            <a:ext cx="4111749" cy="639146"/>
          </a:xfrm>
          <a:prstGeom prst="rect">
            <a:avLst/>
          </a:prstGeom>
        </p:spPr>
        <p:txBody>
          <a:bodyPr/>
          <a:lstStyle>
            <a:lvl1pPr>
              <a:defRPr lang="en-US" sz="2000" b="1" kern="1200" baseline="0" dirty="0" smtClean="0">
                <a:solidFill>
                  <a:schemeClr val="tx2"/>
                </a:solidFill>
                <a:latin typeface="BNPPSans-Bold" panose="020000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1 –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consectetuer</a:t>
            </a:r>
            <a:endParaRPr lang="en-US" dirty="0"/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6768355" y="1979863"/>
            <a:ext cx="4894133" cy="108664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en-US" sz="1600" b="0" kern="1200" baseline="0" dirty="0" smtClean="0">
                <a:solidFill>
                  <a:schemeClr val="bg2"/>
                </a:solidFill>
                <a:latin typeface="BNPPSans" panose="020000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nibus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eros</a:t>
            </a:r>
            <a:r>
              <a:rPr lang="en-US" dirty="0"/>
              <a:t> ipsum </a:t>
            </a:r>
            <a:r>
              <a:rPr lang="en-US" dirty="0" err="1"/>
              <a:t>efcitur</a:t>
            </a:r>
            <a:r>
              <a:rPr lang="en-US" dirty="0"/>
              <a:t> quam,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.</a:t>
            </a:r>
          </a:p>
        </p:txBody>
      </p:sp>
      <p:sp>
        <p:nvSpPr>
          <p:cNvPr id="32" name="Text Placeholder 21"/>
          <p:cNvSpPr>
            <a:spLocks noGrp="1"/>
          </p:cNvSpPr>
          <p:nvPr>
            <p:ph type="body" sz="quarter" idx="21" hasCustomPrompt="1"/>
          </p:nvPr>
        </p:nvSpPr>
        <p:spPr>
          <a:xfrm>
            <a:off x="6768355" y="3507964"/>
            <a:ext cx="4894133" cy="95410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en-US" sz="1400" b="0" kern="1200" baseline="0" dirty="0" smtClean="0">
                <a:solidFill>
                  <a:schemeClr val="bg2"/>
                </a:solidFill>
                <a:latin typeface="BNPP Sans Light" panose="02000503020000020004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nibus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eros</a:t>
            </a:r>
            <a:r>
              <a:rPr lang="en-US" dirty="0"/>
              <a:t> ipsum </a:t>
            </a:r>
            <a:r>
              <a:rPr lang="en-US" dirty="0" err="1"/>
              <a:t>efcitur</a:t>
            </a:r>
            <a:r>
              <a:rPr lang="en-US" dirty="0"/>
              <a:t> quam,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.</a:t>
            </a:r>
          </a:p>
        </p:txBody>
      </p:sp>
      <p:sp>
        <p:nvSpPr>
          <p:cNvPr id="33" name="Text Placeholder 21"/>
          <p:cNvSpPr>
            <a:spLocks noGrp="1"/>
          </p:cNvSpPr>
          <p:nvPr>
            <p:ph type="body" sz="quarter" idx="22" hasCustomPrompt="1"/>
          </p:nvPr>
        </p:nvSpPr>
        <p:spPr>
          <a:xfrm>
            <a:off x="6768355" y="4894246"/>
            <a:ext cx="4894133" cy="95410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en-US" sz="1400" b="0" kern="1200" baseline="0" dirty="0" smtClean="0">
                <a:solidFill>
                  <a:schemeClr val="bg2"/>
                </a:solidFill>
                <a:latin typeface="BNPP Sans Light" panose="02000503020000020004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nibus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eros</a:t>
            </a:r>
            <a:r>
              <a:rPr lang="en-US" dirty="0"/>
              <a:t> ipsum </a:t>
            </a:r>
            <a:r>
              <a:rPr lang="en-US" dirty="0" err="1"/>
              <a:t>efcitur</a:t>
            </a:r>
            <a:r>
              <a:rPr lang="en-US" dirty="0"/>
              <a:t> quam,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.</a:t>
            </a:r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23" hasCustomPrompt="1"/>
          </p:nvPr>
        </p:nvSpPr>
        <p:spPr>
          <a:xfrm>
            <a:off x="6768355" y="3136459"/>
            <a:ext cx="1860476" cy="363859"/>
          </a:xfrm>
          <a:prstGeom prst="rect">
            <a:avLst/>
          </a:prstGeom>
        </p:spPr>
        <p:txBody>
          <a:bodyPr/>
          <a:lstStyle>
            <a:lvl1pPr>
              <a:defRPr lang="en-US" sz="1800" b="1" kern="1200" baseline="0" dirty="0" smtClean="0">
                <a:solidFill>
                  <a:schemeClr val="accent2"/>
                </a:solidFill>
                <a:latin typeface="BNPPSans-Bold" panose="020000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2</a:t>
            </a:r>
          </a:p>
        </p:txBody>
      </p:sp>
      <p:sp>
        <p:nvSpPr>
          <p:cNvPr id="35" name="Text Placeholder 21"/>
          <p:cNvSpPr>
            <a:spLocks noGrp="1"/>
          </p:cNvSpPr>
          <p:nvPr>
            <p:ph type="body" sz="quarter" idx="24" hasCustomPrompt="1"/>
          </p:nvPr>
        </p:nvSpPr>
        <p:spPr>
          <a:xfrm>
            <a:off x="6768355" y="4562544"/>
            <a:ext cx="1860476" cy="363859"/>
          </a:xfrm>
          <a:prstGeom prst="rect">
            <a:avLst/>
          </a:prstGeom>
        </p:spPr>
        <p:txBody>
          <a:bodyPr/>
          <a:lstStyle>
            <a:lvl1pPr>
              <a:defRPr lang="en-US" sz="1800" b="1" kern="1200" baseline="0" dirty="0" smtClean="0">
                <a:solidFill>
                  <a:schemeClr val="accent1"/>
                </a:solidFill>
                <a:latin typeface="BNPPSans-Bold" panose="020000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91064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5"/>
          <p:cNvSpPr>
            <a:spLocks noGrp="1"/>
          </p:cNvSpPr>
          <p:nvPr>
            <p:ph type="pic" sz="quarter" idx="13"/>
          </p:nvPr>
        </p:nvSpPr>
        <p:spPr>
          <a:xfrm>
            <a:off x="0" y="890588"/>
            <a:ext cx="12122150" cy="1458912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354" y="6388643"/>
            <a:ext cx="2369444" cy="18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ChristineB\Seenk-D\BNPP\2015-02\PPT_43-07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213" y="6253626"/>
            <a:ext cx="2052175" cy="42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54230" y="279626"/>
            <a:ext cx="11319246" cy="43210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 algn="l">
              <a:buNone/>
              <a:defRPr lang="en-GB" sz="3600" b="0" i="0" u="none" strike="noStrike" kern="1200" baseline="0" noProof="0" dirty="0">
                <a:solidFill>
                  <a:srgbClr val="00925A"/>
                </a:solidFill>
                <a:latin typeface="BNPPSansCondensed" panose="02000000000000000000" pitchFamily="2" charset="0"/>
                <a:ea typeface="+mn-ea"/>
                <a:cs typeface="+mn-cs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05291" y="6395179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48995" y="6395179"/>
            <a:ext cx="641574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CFE03938-2984-499C-9153-3A672E0FDDEF}" type="datetime1">
              <a:rPr lang="fr-FR" smtClean="0">
                <a:solidFill>
                  <a:srgbClr val="000000"/>
                </a:solidFill>
              </a:r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1675" y="6395179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878"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2" name="Connecteur droit 14"/>
          <p:cNvCxnSpPr/>
          <p:nvPr userDrawn="1"/>
        </p:nvCxnSpPr>
        <p:spPr>
          <a:xfrm>
            <a:off x="454155" y="890526"/>
            <a:ext cx="112153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 userDrawn="1"/>
        </p:nvSpPr>
        <p:spPr>
          <a:xfrm>
            <a:off x="454155" y="1845618"/>
            <a:ext cx="1646480" cy="936104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defTabSz="1085415"/>
            <a:endParaRPr lang="fr-FR" sz="6600" dirty="0">
              <a:solidFill>
                <a:schemeClr val="tx1"/>
              </a:solidFill>
              <a:latin typeface="BNPP Sans Condensed ExtraBold" pitchFamily="50" charset="0"/>
              <a:cs typeface="Arial"/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06555" y="1998018"/>
            <a:ext cx="1646480" cy="936104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defTabSz="1085415"/>
            <a:endParaRPr lang="fr-FR" sz="6600" dirty="0">
              <a:solidFill>
                <a:schemeClr val="tx1"/>
              </a:solidFill>
              <a:latin typeface="BNPP Sans Condensed ExtraBold" pitchFamily="50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4519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4155" y="261442"/>
            <a:ext cx="11215375" cy="42100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05291" y="6395179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48995" y="6395179"/>
            <a:ext cx="641574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944109EC-46A4-416B-8060-5CC42B177E81}" type="datetime1">
              <a:rPr lang="fr-FR" smtClean="0">
                <a:solidFill>
                  <a:srgbClr val="000000"/>
                </a:solidFill>
              </a:r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1675" y="6395179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878"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426121" y="6435259"/>
            <a:ext cx="0" cy="998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713443" y="6435259"/>
            <a:ext cx="0" cy="998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SIPCMContentMarking" descr="{&quot;HashCode&quot;:1319653229,&quot;Placement&quot;:&quot;Footer&quot;,&quot;Top&quot;:519.467957,&quot;Left&quot;:839.0204,&quot;SlideWidth&quot;:954,&quot;SlideHeight&quot;:540}"/>
          <p:cNvSpPr txBox="1"/>
          <p:nvPr userDrawn="1"/>
        </p:nvSpPr>
        <p:spPr>
          <a:xfrm>
            <a:off x="10655559" y="6597243"/>
            <a:ext cx="1466591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rmAutofit/>
          </a:bodyPr>
          <a:lstStyle/>
          <a:p>
            <a:pPr algn="r" defTabSz="1085415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78D7"/>
                </a:solidFill>
                <a:latin typeface="Calibri" panose="020F0502020204030204" pitchFamily="34" charset="0"/>
                <a:cs typeface="Arial"/>
              </a:rPr>
              <a:t>Classification : Internal</a:t>
            </a:r>
            <a:endParaRPr lang="en-US" sz="1000" dirty="0">
              <a:solidFill>
                <a:srgbClr val="0078D7"/>
              </a:solidFill>
              <a:latin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199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47" r:id="rId2"/>
    <p:sldLayoutId id="2147483839" r:id="rId3"/>
    <p:sldLayoutId id="2147483848" r:id="rId4"/>
    <p:sldLayoutId id="2147483821" r:id="rId5"/>
    <p:sldLayoutId id="2147483820" r:id="rId6"/>
    <p:sldLayoutId id="2147483695" r:id="rId7"/>
    <p:sldLayoutId id="2147483854" r:id="rId8"/>
    <p:sldLayoutId id="2147483853" r:id="rId9"/>
    <p:sldLayoutId id="2147483852" r:id="rId10"/>
    <p:sldLayoutId id="2147483851" r:id="rId11"/>
    <p:sldLayoutId id="2147483846" r:id="rId12"/>
    <p:sldLayoutId id="2147483842" r:id="rId13"/>
    <p:sldLayoutId id="2147483843" r:id="rId14"/>
    <p:sldLayoutId id="2147483837" r:id="rId15"/>
    <p:sldLayoutId id="2147483836" r:id="rId16"/>
    <p:sldLayoutId id="2147483844" r:id="rId17"/>
    <p:sldLayoutId id="2147483849" r:id="rId18"/>
    <p:sldLayoutId id="2147483845" r:id="rId19"/>
    <p:sldLayoutId id="2147483841" r:id="rId20"/>
    <p:sldLayoutId id="2147483838" r:id="rId21"/>
    <p:sldLayoutId id="2147483840" r:id="rId22"/>
    <p:sldLayoutId id="2147483828" r:id="rId23"/>
    <p:sldLayoutId id="2147483693" r:id="rId24"/>
    <p:sldLayoutId id="2147483697" r:id="rId25"/>
  </p:sldLayoutIdLst>
  <p:hf hdr="0"/>
  <p:txStyles>
    <p:titleStyle>
      <a:lvl1pPr marL="0" indent="0" algn="l" defTabSz="1211878" rtl="0" eaLnBrk="1" latinLnBrk="0" hangingPunct="1">
        <a:spcBef>
          <a:spcPts val="266"/>
        </a:spcBef>
        <a:buClr>
          <a:schemeClr val="accent4"/>
        </a:buClr>
        <a:buSzPct val="100000"/>
        <a:buFontTx/>
        <a:buNone/>
        <a:defRPr lang="en-GB" sz="3600" b="0" i="0" u="none" strike="noStrike" kern="1200" cap="all" spc="0" baseline="0" noProof="0" dirty="0">
          <a:solidFill>
            <a:srgbClr val="00925A"/>
          </a:solidFill>
          <a:latin typeface="BNPPSansCondensed" panose="02000000000000000000" pitchFamily="2" charset="0"/>
          <a:ea typeface="+mn-ea"/>
          <a:cs typeface="+mn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211878" rtl="0" eaLnBrk="1" latinLnBrk="0" hangingPunct="1">
        <a:spcBef>
          <a:spcPts val="266"/>
        </a:spcBef>
        <a:buClr>
          <a:schemeClr val="accent4"/>
        </a:buClr>
        <a:buSzPct val="100000"/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1214" indent="-237751" algn="l" defTabSz="1211878" rtl="0" eaLnBrk="1" latinLnBrk="0" hangingPunct="1">
        <a:spcBef>
          <a:spcPts val="266"/>
        </a:spcBef>
        <a:buClr>
          <a:schemeClr val="accent1"/>
        </a:buClr>
        <a:buSzPct val="90000"/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710" indent="-233541" algn="l" defTabSz="1211878" rtl="0" eaLnBrk="1" latinLnBrk="0" hangingPunct="1">
        <a:spcBef>
          <a:spcPts val="266"/>
        </a:spcBef>
        <a:buFont typeface="Wingdings" panose="05000000000000000000" pitchFamily="2" charset="2"/>
        <a:buChar char="§"/>
        <a:defRPr sz="19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535883" indent="-223015" algn="l" defTabSz="1211878" rtl="0" eaLnBrk="1" latinLnBrk="0" hangingPunct="1">
        <a:spcBef>
          <a:spcPts val="266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1211878" rtl="0" eaLnBrk="1" latinLnBrk="0" hangingPunct="1">
        <a:spcBef>
          <a:spcPts val="266"/>
        </a:spcBef>
        <a:buFontTx/>
        <a:buNone/>
        <a:defRPr sz="1300" kern="1200">
          <a:solidFill>
            <a:schemeClr val="tx2"/>
          </a:solidFill>
          <a:latin typeface="+mn-lt"/>
          <a:ea typeface="+mn-ea"/>
          <a:cs typeface="+mn-cs"/>
        </a:defRPr>
      </a:lvl5pPr>
      <a:lvl6pPr marL="3332664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38597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44537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50476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5939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1878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7818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3755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9695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5630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1570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47508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4155" y="261443"/>
            <a:ext cx="11215375" cy="42100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05291" y="6395179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48996" y="6395179"/>
            <a:ext cx="641574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fld id="{944109EC-46A4-416B-8060-5CC42B177E81}" type="datetime1">
              <a:rPr lang="fr-FR" smtClean="0">
                <a:solidFill>
                  <a:srgbClr val="000000"/>
                </a:solidFill>
              </a:rPr>
              <a:pPr defTabSz="1211670">
                <a:defRPr/>
              </a:p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1676" y="6395179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670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670"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426121" y="6435260"/>
            <a:ext cx="0" cy="998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713443" y="6435260"/>
            <a:ext cx="0" cy="998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SIPCMContentMarking" descr="{&quot;HashCode&quot;:1319653229,&quot;Placement&quot;:&quot;Footer&quot;,&quot;Top&quot;:519.467957,&quot;Left&quot;:839.0204,&quot;SlideWidth&quot;:954,&quot;SlideHeight&quot;:540}"/>
          <p:cNvSpPr txBox="1"/>
          <p:nvPr userDrawn="1"/>
        </p:nvSpPr>
        <p:spPr>
          <a:xfrm>
            <a:off x="10655559" y="6597243"/>
            <a:ext cx="1466591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rmAutofit/>
          </a:bodyPr>
          <a:lstStyle/>
          <a:p>
            <a:pPr algn="r" defTabSz="1085415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78D7"/>
                </a:solidFill>
                <a:latin typeface="Calibri" panose="020F0502020204030204" pitchFamily="34" charset="0"/>
                <a:cs typeface="Arial"/>
              </a:rPr>
              <a:t>Classification : Internal</a:t>
            </a:r>
            <a:endParaRPr lang="en-US" sz="1000" dirty="0">
              <a:solidFill>
                <a:srgbClr val="0078D7"/>
              </a:solidFill>
              <a:latin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665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  <p:sldLayoutId id="2147483873" r:id="rId18"/>
    <p:sldLayoutId id="2147483874" r:id="rId19"/>
    <p:sldLayoutId id="2147483875" r:id="rId20"/>
    <p:sldLayoutId id="2147483876" r:id="rId21"/>
    <p:sldLayoutId id="2147483877" r:id="rId22"/>
    <p:sldLayoutId id="2147483878" r:id="rId23"/>
    <p:sldLayoutId id="2147483879" r:id="rId24"/>
    <p:sldLayoutId id="2147483880" r:id="rId25"/>
  </p:sldLayoutIdLst>
  <p:hf hdr="0"/>
  <p:txStyles>
    <p:titleStyle>
      <a:lvl1pPr marL="0" indent="0" algn="l" defTabSz="1211670" rtl="0" eaLnBrk="1" latinLnBrk="0" hangingPunct="1">
        <a:spcBef>
          <a:spcPts val="266"/>
        </a:spcBef>
        <a:buClr>
          <a:schemeClr val="accent4"/>
        </a:buClr>
        <a:buSzPct val="100000"/>
        <a:buFontTx/>
        <a:buNone/>
        <a:defRPr lang="en-GB" sz="3600" b="0" i="0" u="none" strike="noStrike" kern="1200" cap="all" spc="0" baseline="0" noProof="0" dirty="0">
          <a:solidFill>
            <a:srgbClr val="00925A"/>
          </a:solidFill>
          <a:latin typeface="BNPPSansCondensed" panose="02000000000000000000" pitchFamily="2" charset="0"/>
          <a:ea typeface="+mn-ea"/>
          <a:cs typeface="+mn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211670" rtl="0" eaLnBrk="1" latinLnBrk="0" hangingPunct="1">
        <a:spcBef>
          <a:spcPts val="266"/>
        </a:spcBef>
        <a:buClr>
          <a:schemeClr val="accent4"/>
        </a:buClr>
        <a:buSzPct val="100000"/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1113" indent="-237710" algn="l" defTabSz="1211670" rtl="0" eaLnBrk="1" latinLnBrk="0" hangingPunct="1">
        <a:spcBef>
          <a:spcPts val="266"/>
        </a:spcBef>
        <a:buClr>
          <a:schemeClr val="accent1"/>
        </a:buClr>
        <a:buSzPct val="90000"/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528" indent="-233501" algn="l" defTabSz="1211670" rtl="0" eaLnBrk="1" latinLnBrk="0" hangingPunct="1">
        <a:spcBef>
          <a:spcPts val="266"/>
        </a:spcBef>
        <a:buFont typeface="Wingdings" panose="05000000000000000000" pitchFamily="2" charset="2"/>
        <a:buChar char="§"/>
        <a:defRPr sz="19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535621" indent="-222977" algn="l" defTabSz="1211670" rtl="0" eaLnBrk="1" latinLnBrk="0" hangingPunct="1">
        <a:spcBef>
          <a:spcPts val="266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1211670" rtl="0" eaLnBrk="1" latinLnBrk="0" hangingPunct="1">
        <a:spcBef>
          <a:spcPts val="266"/>
        </a:spcBef>
        <a:buFontTx/>
        <a:buNone/>
        <a:defRPr sz="1300" kern="1200">
          <a:solidFill>
            <a:schemeClr val="tx2"/>
          </a:solidFill>
          <a:latin typeface="+mn-lt"/>
          <a:ea typeface="+mn-ea"/>
          <a:cs typeface="+mn-cs"/>
        </a:defRPr>
      </a:lvl5pPr>
      <a:lvl6pPr marL="3332095" indent="-302918" algn="l" defTabSz="12116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37924" indent="-302918" algn="l" defTabSz="12116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43761" indent="-302918" algn="l" defTabSz="12116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49595" indent="-302918" algn="l" defTabSz="12116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16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5836" algn="l" defTabSz="12116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1670" algn="l" defTabSz="12116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7508" algn="l" defTabSz="12116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3341" algn="l" defTabSz="12116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9177" algn="l" defTabSz="12116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5008" algn="l" defTabSz="12116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0846" algn="l" defTabSz="12116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46680" algn="l" defTabSz="12116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" b="36615"/>
          <a:stretch/>
        </p:blipFill>
        <p:spPr>
          <a:xfrm flipH="1">
            <a:off x="0" y="0"/>
            <a:ext cx="12122150" cy="5095875"/>
          </a:xfrm>
        </p:spPr>
      </p:pic>
      <p:sp>
        <p:nvSpPr>
          <p:cNvPr id="17" name="Rectangle 16"/>
          <p:cNvSpPr/>
          <p:nvPr/>
        </p:nvSpPr>
        <p:spPr>
          <a:xfrm>
            <a:off x="1458531" y="4797946"/>
            <a:ext cx="4626000" cy="298514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509878" y="2757998"/>
            <a:ext cx="7064085" cy="1334985"/>
          </a:xfrm>
        </p:spPr>
        <p:txBody>
          <a:bodyPr/>
          <a:lstStyle/>
          <a:p>
            <a:r>
              <a:rPr lang="en-GB" dirty="0"/>
              <a:t>DAB </a:t>
            </a:r>
            <a:r>
              <a:rPr lang="en-GB" dirty="0" err="1"/>
              <a:t>Investmentkongress</a:t>
            </a:r>
            <a:r>
              <a:rPr lang="en-GB" dirty="0"/>
              <a:t> 23 </a:t>
            </a:r>
            <a:br>
              <a:rPr lang="en-GB" dirty="0"/>
            </a:br>
            <a:endParaRPr lang="en-GB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469098" y="3573758"/>
            <a:ext cx="7063300" cy="432100"/>
          </a:xfrm>
        </p:spPr>
        <p:txBody>
          <a:bodyPr/>
          <a:lstStyle/>
          <a:p>
            <a:r>
              <a:rPr lang="en-GB" dirty="0" err="1"/>
              <a:t>Besteuerung</a:t>
            </a:r>
            <a:r>
              <a:rPr lang="en-GB" dirty="0"/>
              <a:t> </a:t>
            </a:r>
            <a:r>
              <a:rPr lang="en-GB" dirty="0" err="1"/>
              <a:t>privater</a:t>
            </a:r>
            <a:r>
              <a:rPr lang="en-GB" dirty="0"/>
              <a:t> </a:t>
            </a:r>
            <a:r>
              <a:rPr lang="en-GB" dirty="0" err="1"/>
              <a:t>kapitalanlagen</a:t>
            </a:r>
            <a:r>
              <a:rPr lang="en-GB" dirty="0"/>
              <a:t> </a:t>
            </a:r>
            <a:r>
              <a:rPr lang="en-GB" dirty="0" err="1"/>
              <a:t>vor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aktueller</a:t>
            </a:r>
            <a:r>
              <a:rPr lang="en-GB" dirty="0"/>
              <a:t> </a:t>
            </a:r>
            <a:r>
              <a:rPr lang="en-GB" dirty="0" err="1"/>
              <a:t>Kapitalmarktentwicklungen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3"/>
          </p:nvPr>
        </p:nvSpPr>
        <p:spPr/>
        <p:txBody>
          <a:bodyPr>
            <a:noAutofit/>
          </a:bodyPr>
          <a:lstStyle/>
          <a:p>
            <a:r>
              <a:rPr lang="en-GB" sz="1600" dirty="0"/>
              <a:t>Franz </a:t>
            </a:r>
            <a:r>
              <a:rPr lang="en-GB" sz="1600" dirty="0" err="1"/>
              <a:t>Schober</a:t>
            </a:r>
            <a:endParaRPr lang="en-GB" sz="16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GB" sz="1400" dirty="0"/>
              <a:t>10. </a:t>
            </a:r>
            <a:r>
              <a:rPr lang="en-GB" sz="1400" dirty="0" err="1"/>
              <a:t>Oktober</a:t>
            </a:r>
            <a:r>
              <a:rPr lang="en-GB" sz="1400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253380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Steuerliche Implikationen auf die Kapitalanlage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1211878">
              <a:defRPr/>
            </a:pPr>
            <a:fld id="{CDAB4B76-4159-46E0-B97E-70214FE57307}" type="datetime1">
              <a:rPr lang="fr-FR" smtClean="0">
                <a:solidFill>
                  <a:srgbClr val="000000"/>
                </a:solidFill>
              </a:r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121187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1878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878">
                <a:defRPr/>
              </a:pPr>
              <a:t>10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1800" y="1269554"/>
            <a:ext cx="107283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err="1">
                <a:solidFill>
                  <a:schemeClr val="accent3"/>
                </a:solidFill>
                <a:latin typeface="BNPPSans-Bold" panose="02000000000000000000" pitchFamily="2" charset="0"/>
              </a:rPr>
              <a:t>Neue</a:t>
            </a:r>
            <a:r>
              <a:rPr lang="en-GB" sz="2800" b="1" dirty="0">
                <a:solidFill>
                  <a:schemeClr val="accent3"/>
                </a:solidFill>
                <a:latin typeface="BNPPSans-Bold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accent3"/>
                </a:solidFill>
                <a:latin typeface="BNPPSans-Bold" panose="02000000000000000000" pitchFamily="2" charset="0"/>
              </a:rPr>
              <a:t>Rechtsauffassung</a:t>
            </a:r>
            <a:r>
              <a:rPr lang="en-GB" sz="2800" b="1" dirty="0">
                <a:solidFill>
                  <a:schemeClr val="accent3"/>
                </a:solidFill>
                <a:latin typeface="BNPPSans-Bold" panose="02000000000000000000" pitchFamily="2" charset="0"/>
              </a:rPr>
              <a:t> – </a:t>
            </a:r>
            <a:r>
              <a:rPr lang="en-GB" sz="2800" b="1" dirty="0" err="1">
                <a:solidFill>
                  <a:schemeClr val="accent3"/>
                </a:solidFill>
                <a:latin typeface="BNPPSans-Bold" panose="02000000000000000000" pitchFamily="2" charset="0"/>
              </a:rPr>
              <a:t>verzinste</a:t>
            </a:r>
            <a:r>
              <a:rPr lang="en-GB" sz="2800" b="1" dirty="0">
                <a:solidFill>
                  <a:schemeClr val="accent3"/>
                </a:solidFill>
                <a:latin typeface="BNPPSans-Bold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accent3"/>
                </a:solidFill>
                <a:latin typeface="BNPPSans-Bold" panose="02000000000000000000" pitchFamily="2" charset="0"/>
              </a:rPr>
              <a:t>Konten</a:t>
            </a:r>
            <a:endParaRPr lang="en-GB" sz="2800" b="1" dirty="0">
              <a:solidFill>
                <a:schemeClr val="accent3"/>
              </a:solidFill>
              <a:latin typeface="BNPPSans-Bold" panose="02000000000000000000" pitchFamily="2" charset="0"/>
            </a:endParaRPr>
          </a:p>
          <a:p>
            <a:pPr marL="1063761" lvl="1" indent="-4572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Zinsen</a:t>
            </a:r>
            <a:r>
              <a:rPr lang="en-GB" dirty="0">
                <a:solidFill>
                  <a:srgbClr val="837D79"/>
                </a:solidFill>
                <a:latin typeface="BNPPSans-Light" panose="02000503020000020004" pitchFamily="2" charset="0"/>
              </a:rPr>
              <a:t>: 25% </a:t>
            </a: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Kapitalertragsteuer</a:t>
            </a:r>
            <a:endParaRPr lang="en-GB" dirty="0">
              <a:solidFill>
                <a:srgbClr val="837D79"/>
              </a:solidFill>
              <a:latin typeface="BNPPSans-Light" panose="02000503020000020004" pitchFamily="2" charset="0"/>
            </a:endParaRPr>
          </a:p>
          <a:p>
            <a:pPr marL="1063761" lvl="1" indent="-4572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Währungsgewinne</a:t>
            </a:r>
            <a:r>
              <a:rPr lang="en-GB" dirty="0">
                <a:solidFill>
                  <a:srgbClr val="837D79"/>
                </a:solidFill>
                <a:latin typeface="BNPPSans-Light" panose="02000503020000020004" pitchFamily="2" charset="0"/>
              </a:rPr>
              <a:t> </a:t>
            </a: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aus</a:t>
            </a:r>
            <a:r>
              <a:rPr lang="en-GB" dirty="0">
                <a:solidFill>
                  <a:srgbClr val="837D79"/>
                </a:solidFill>
                <a:latin typeface="BNPPSans-Light" panose="02000503020000020004" pitchFamily="2" charset="0"/>
              </a:rPr>
              <a:t> </a:t>
            </a: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verzinsten</a:t>
            </a:r>
            <a:r>
              <a:rPr lang="en-GB" dirty="0">
                <a:solidFill>
                  <a:srgbClr val="837D79"/>
                </a:solidFill>
                <a:latin typeface="BNPPSans-Light" panose="02000503020000020004" pitchFamily="2" charset="0"/>
              </a:rPr>
              <a:t> </a:t>
            </a: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Fremdwährungskonten</a:t>
            </a:r>
            <a:r>
              <a:rPr lang="en-GB" dirty="0">
                <a:solidFill>
                  <a:srgbClr val="837D79"/>
                </a:solidFill>
                <a:latin typeface="BNPPSans-Light" panose="02000503020000020004" pitchFamily="2" charset="0"/>
              </a:rPr>
              <a:t>: </a:t>
            </a:r>
          </a:p>
          <a:p>
            <a:pPr marL="1670321" lvl="2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837D79"/>
                </a:solidFill>
                <a:latin typeface="BNPPSans-Light" panose="02000503020000020004" pitchFamily="2" charset="0"/>
              </a:rPr>
              <a:t>25% </a:t>
            </a: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Kapitalertragsteuer</a:t>
            </a:r>
            <a:r>
              <a:rPr lang="en-GB" dirty="0">
                <a:solidFill>
                  <a:srgbClr val="837D79"/>
                </a:solidFill>
                <a:latin typeface="BNPPSans-Light" panose="02000503020000020004" pitchFamily="2" charset="0"/>
              </a:rPr>
              <a:t> </a:t>
            </a:r>
          </a:p>
          <a:p>
            <a:pPr marL="1670321" lvl="2" indent="-4572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keine</a:t>
            </a:r>
            <a:r>
              <a:rPr lang="en-GB" dirty="0">
                <a:solidFill>
                  <a:srgbClr val="837D79"/>
                </a:solidFill>
                <a:latin typeface="BNPPSans-Light" panose="02000503020000020004" pitchFamily="2" charset="0"/>
              </a:rPr>
              <a:t> </a:t>
            </a: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Steuerbefreiung</a:t>
            </a:r>
            <a:r>
              <a:rPr lang="en-GB" dirty="0">
                <a:solidFill>
                  <a:srgbClr val="837D79"/>
                </a:solidFill>
                <a:latin typeface="BNPPSans-Light" panose="02000503020000020004" pitchFamily="2" charset="0"/>
              </a:rPr>
              <a:t> </a:t>
            </a: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außerhalb</a:t>
            </a:r>
            <a:r>
              <a:rPr lang="en-GB" dirty="0">
                <a:solidFill>
                  <a:srgbClr val="837D79"/>
                </a:solidFill>
                <a:latin typeface="BNPPSans-Light" panose="02000503020000020004" pitchFamily="2" charset="0"/>
              </a:rPr>
              <a:t> der </a:t>
            </a: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Haltedauer</a:t>
            </a:r>
            <a:r>
              <a:rPr lang="en-GB" dirty="0">
                <a:solidFill>
                  <a:srgbClr val="837D79"/>
                </a:solidFill>
                <a:latin typeface="BNPPSans-Light" panose="02000503020000020004" pitchFamily="2" charset="0"/>
              </a:rPr>
              <a:t> von 1 </a:t>
            </a: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Jahr</a:t>
            </a:r>
            <a:endParaRPr lang="en-GB" dirty="0">
              <a:solidFill>
                <a:srgbClr val="837D79"/>
              </a:solidFill>
              <a:latin typeface="BNPPSans-Light" panose="02000503020000020004" pitchFamily="2" charset="0"/>
            </a:endParaRPr>
          </a:p>
          <a:p>
            <a:pPr marL="1670321" lvl="2" indent="-457200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837D79"/>
              </a:solidFill>
              <a:latin typeface="BNPPSans-Light" panose="0200050302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err="1">
                <a:solidFill>
                  <a:srgbClr val="000000"/>
                </a:solidFill>
                <a:latin typeface="BNPPSans-Bold" panose="02000000000000000000" pitchFamily="2" charset="0"/>
              </a:rPr>
              <a:t>Praktische</a:t>
            </a:r>
            <a:r>
              <a:rPr lang="en-GB" sz="2800" b="1" dirty="0">
                <a:solidFill>
                  <a:srgbClr val="000000"/>
                </a:solidFill>
                <a:latin typeface="BNPPSans-Bold" panose="02000000000000000000" pitchFamily="2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BNPPSans-Bold" panose="02000000000000000000" pitchFamily="2" charset="0"/>
              </a:rPr>
              <a:t>Bedeutung</a:t>
            </a:r>
            <a:endParaRPr lang="en-GB" sz="2800" b="1" dirty="0">
              <a:solidFill>
                <a:srgbClr val="000000"/>
              </a:solidFill>
              <a:latin typeface="BNPPSans-Bold" panose="02000000000000000000" pitchFamily="2" charset="0"/>
            </a:endParaRPr>
          </a:p>
          <a:p>
            <a:pPr marL="1063761" lvl="1" indent="-4572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depotführende</a:t>
            </a:r>
            <a:r>
              <a:rPr lang="en-GB" dirty="0">
                <a:solidFill>
                  <a:srgbClr val="837D79"/>
                </a:solidFill>
                <a:latin typeface="BNPPSans-Light" panose="02000503020000020004" pitchFamily="2" charset="0"/>
              </a:rPr>
              <a:t> Stelle </a:t>
            </a: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statt</a:t>
            </a:r>
            <a:r>
              <a:rPr lang="en-GB" dirty="0">
                <a:solidFill>
                  <a:srgbClr val="837D79"/>
                </a:solidFill>
                <a:latin typeface="BNPPSans-Light" panose="02000503020000020004" pitchFamily="2" charset="0"/>
              </a:rPr>
              <a:t> </a:t>
            </a: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Deklaration</a:t>
            </a:r>
            <a:r>
              <a:rPr lang="en-GB" dirty="0">
                <a:solidFill>
                  <a:srgbClr val="837D79"/>
                </a:solidFill>
                <a:latin typeface="BNPPSans-Light" panose="02000503020000020004" pitchFamily="2" charset="0"/>
              </a:rPr>
              <a:t> in der </a:t>
            </a: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StE</a:t>
            </a:r>
            <a:endParaRPr lang="en-GB" dirty="0">
              <a:solidFill>
                <a:srgbClr val="837D79"/>
              </a:solidFill>
              <a:latin typeface="BNPPSans-Light" panose="02000503020000020004" pitchFamily="2" charset="0"/>
            </a:endParaRPr>
          </a:p>
          <a:p>
            <a:pPr marL="1063761" lvl="1" indent="-4572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Beachtung</a:t>
            </a:r>
            <a:r>
              <a:rPr lang="en-GB" dirty="0">
                <a:solidFill>
                  <a:srgbClr val="837D79"/>
                </a:solidFill>
                <a:latin typeface="BNPPSans-Light" panose="02000503020000020004" pitchFamily="2" charset="0"/>
              </a:rPr>
              <a:t> der </a:t>
            </a: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Übergangsregelung</a:t>
            </a:r>
            <a:endParaRPr lang="en-GB" dirty="0">
              <a:solidFill>
                <a:srgbClr val="837D79"/>
              </a:solidFill>
              <a:latin typeface="BNPPSans-Light" panose="02000503020000020004" pitchFamily="2" charset="0"/>
            </a:endParaRPr>
          </a:p>
          <a:p>
            <a:pPr marL="1063761" lvl="1" indent="-4572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Steigerung</a:t>
            </a:r>
            <a:r>
              <a:rPr lang="en-GB" dirty="0">
                <a:solidFill>
                  <a:srgbClr val="837D79"/>
                </a:solidFill>
                <a:latin typeface="BNPPSans-Light" panose="02000503020000020004" pitchFamily="2" charset="0"/>
              </a:rPr>
              <a:t> der </a:t>
            </a: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Kontenvielfalt</a:t>
            </a:r>
            <a:r>
              <a:rPr lang="en-GB" dirty="0">
                <a:solidFill>
                  <a:srgbClr val="837D79"/>
                </a:solidFill>
                <a:latin typeface="BNPPSans-Light" panose="02000503020000020004" pitchFamily="2" charset="0"/>
              </a:rPr>
              <a:t> (?)</a:t>
            </a:r>
          </a:p>
          <a:p>
            <a:pPr marL="1063761" lvl="1" indent="-4572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Anwendung</a:t>
            </a:r>
            <a:r>
              <a:rPr lang="en-GB" dirty="0">
                <a:solidFill>
                  <a:srgbClr val="837D79"/>
                </a:solidFill>
                <a:latin typeface="BNPPSans-Light" panose="02000503020000020004" pitchFamily="2" charset="0"/>
              </a:rPr>
              <a:t> in der </a:t>
            </a: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Veranlagung</a:t>
            </a:r>
            <a:r>
              <a:rPr lang="en-GB" dirty="0">
                <a:solidFill>
                  <a:srgbClr val="837D79"/>
                </a:solidFill>
                <a:latin typeface="BNPPSans-Light" panose="02000503020000020004" pitchFamily="2" charset="0"/>
              </a:rPr>
              <a:t> des </a:t>
            </a: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Steuerpflichtigen</a:t>
            </a:r>
            <a:r>
              <a:rPr lang="en-GB" dirty="0">
                <a:solidFill>
                  <a:srgbClr val="837D79"/>
                </a:solidFill>
                <a:latin typeface="BNPPSans-Light" panose="02000503020000020004" pitchFamily="2" charset="0"/>
              </a:rPr>
              <a:t> (?)</a:t>
            </a:r>
          </a:p>
          <a:p>
            <a:pPr marL="1063761" lvl="1" indent="-457200">
              <a:buFont typeface="Arial" panose="020B0604020202020204" pitchFamily="34" charset="0"/>
              <a:buChar char="•"/>
            </a:pPr>
            <a:endParaRPr lang="en-GB" dirty="0">
              <a:solidFill>
                <a:srgbClr val="837D79"/>
              </a:solidFill>
              <a:latin typeface="BNPPSans-Light" panose="0200050302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837D79"/>
              </a:solidFill>
              <a:latin typeface="BNPPSans-Light" panose="02000503020000020004" pitchFamily="2" charset="0"/>
            </a:endParaRP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14857163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/>
      </p:pic>
      <p:sp>
        <p:nvSpPr>
          <p:cNvPr id="2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FF6D5D70-1CF6-43E6-A4C4-974BE9A956A6}" type="datetime1">
              <a:rPr lang="fr-FR" smtClean="0">
                <a:solidFill>
                  <a:srgbClr val="000000"/>
                </a:solidFill>
              </a:r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878">
                <a:defRPr/>
              </a:pPr>
              <a:t>11</a:t>
            </a:fld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804492" y="333450"/>
            <a:ext cx="5112568" cy="4642406"/>
            <a:chOff x="671259" y="831372"/>
            <a:chExt cx="5112568" cy="4642406"/>
          </a:xfrm>
        </p:grpSpPr>
        <p:sp>
          <p:nvSpPr>
            <p:cNvPr id="44" name="TextBox 43"/>
            <p:cNvSpPr txBox="1"/>
            <p:nvPr/>
          </p:nvSpPr>
          <p:spPr>
            <a:xfrm>
              <a:off x="671259" y="831372"/>
              <a:ext cx="5112568" cy="32146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b">
              <a:noAutofit/>
            </a:bodyPr>
            <a:lstStyle/>
            <a:p>
              <a:pPr defTabSz="1823753">
                <a:lnSpc>
                  <a:spcPct val="80000"/>
                </a:lnSpc>
              </a:pPr>
              <a:r>
                <a:rPr lang="en-US" sz="9400" b="1" cap="all" dirty="0" err="1">
                  <a:latin typeface="BNPP Sans Condensed" pitchFamily="50" charset="0"/>
                  <a:cs typeface="Roboto Regular" charset="0"/>
                </a:rPr>
                <a:t>Schocks</a:t>
              </a:r>
              <a:r>
                <a:rPr lang="en-US" sz="9400" b="1" cap="all" dirty="0">
                  <a:latin typeface="BNPP Sans Condensed" pitchFamily="50" charset="0"/>
                  <a:cs typeface="Roboto Regular" charset="0"/>
                </a:rPr>
                <a:t> &amp;</a:t>
              </a:r>
            </a:p>
            <a:p>
              <a:pPr defTabSz="1823753">
                <a:lnSpc>
                  <a:spcPct val="80000"/>
                </a:lnSpc>
              </a:pPr>
              <a:r>
                <a:rPr lang="en-US" sz="9400" b="1" cap="all" dirty="0" err="1">
                  <a:latin typeface="BNPP Sans Condensed" pitchFamily="50" charset="0"/>
                  <a:cs typeface="Roboto Regular" charset="0"/>
                </a:rPr>
                <a:t>verluste</a:t>
              </a:r>
              <a:endParaRPr lang="en-US" sz="9400" b="1" cap="all" dirty="0">
                <a:latin typeface="BNPP Sans Condensed" pitchFamily="50" charset="0"/>
                <a:cs typeface="Roboto Regular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71259" y="4190350"/>
              <a:ext cx="4248471" cy="12834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823753">
                <a:lnSpc>
                  <a:spcPct val="85000"/>
                </a:lnSpc>
              </a:pPr>
              <a:r>
                <a:rPr lang="en-US" sz="4800" dirty="0" err="1">
                  <a:latin typeface="BNPP Sans Condensed Light" panose="02000000000000000000" pitchFamily="2" charset="0"/>
                  <a:ea typeface="Open Sans" panose="020B0606030504020204" pitchFamily="34" charset="0"/>
                  <a:cs typeface="Roboto Light" charset="0"/>
                </a:rPr>
                <a:t>Verlustverrechnungs</a:t>
              </a:r>
              <a:r>
                <a:rPr lang="en-US" sz="4800" dirty="0">
                  <a:latin typeface="BNPP Sans Condensed Light" panose="02000000000000000000" pitchFamily="2" charset="0"/>
                  <a:ea typeface="Open Sans" panose="020B0606030504020204" pitchFamily="34" charset="0"/>
                  <a:cs typeface="Roboto Light" charset="0"/>
                </a:rPr>
                <a:t>- </a:t>
              </a:r>
            </a:p>
            <a:p>
              <a:pPr defTabSz="1823753">
                <a:lnSpc>
                  <a:spcPct val="85000"/>
                </a:lnSpc>
              </a:pPr>
              <a:r>
                <a:rPr lang="en-US" sz="4800" dirty="0" err="1">
                  <a:latin typeface="BNPP Sans Condensed Light" panose="02000000000000000000" pitchFamily="2" charset="0"/>
                  <a:ea typeface="Open Sans" panose="020B0606030504020204" pitchFamily="34" charset="0"/>
                  <a:cs typeface="Roboto Light" charset="0"/>
                </a:rPr>
                <a:t>beschränkungen</a:t>
              </a:r>
              <a:endParaRPr lang="en-US" sz="4800" dirty="0">
                <a:latin typeface="BNPP Sans Condensed Light" panose="02000000000000000000" pitchFamily="2" charset="0"/>
                <a:ea typeface="Open Sans" panose="020B0606030504020204" pitchFamily="34" charset="0"/>
                <a:cs typeface="Roboto Light" charset="0"/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>
          <a:xfrm>
            <a:off x="804491" y="3502027"/>
            <a:ext cx="864096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70281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Krisenszenarien</a:t>
            </a:r>
            <a:r>
              <a:rPr lang="en-GB" dirty="0"/>
              <a:t> – Q1/2023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005291" y="6395179"/>
            <a:ext cx="2672600" cy="180042"/>
          </a:xfrm>
        </p:spPr>
        <p:txBody>
          <a:bodyPr/>
          <a:lstStyle/>
          <a:p>
            <a:pPr defTabSz="121187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2"/>
          </p:nvPr>
        </p:nvSpPr>
        <p:spPr>
          <a:xfrm>
            <a:off x="10748995" y="6395179"/>
            <a:ext cx="641574" cy="180042"/>
          </a:xfrm>
        </p:spPr>
        <p:txBody>
          <a:bodyPr/>
          <a:lstStyle/>
          <a:p>
            <a:pPr defTabSz="1211878">
              <a:defRPr/>
            </a:pPr>
            <a:fld id="{7C9636DB-111F-4C51-9C55-A781B6C6CB7A}" type="datetime1">
              <a:rPr lang="fr-FR" smtClean="0">
                <a:solidFill>
                  <a:srgbClr val="000000"/>
                </a:solidFill>
              </a:r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461675" y="6395179"/>
            <a:ext cx="238625" cy="180042"/>
          </a:xfrm>
        </p:spPr>
        <p:txBody>
          <a:bodyPr/>
          <a:lstStyle/>
          <a:p>
            <a:pPr defTabSz="1211878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878">
                <a:defRPr/>
              </a:pPr>
              <a:t>12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12" name="TextBox 711"/>
          <p:cNvSpPr txBox="1"/>
          <p:nvPr/>
        </p:nvSpPr>
        <p:spPr>
          <a:xfrm>
            <a:off x="5342062" y="4714063"/>
            <a:ext cx="1202818" cy="630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823753"/>
            <a:r>
              <a:rPr lang="en-US" sz="1500" b="1" dirty="0">
                <a:solidFill>
                  <a:prstClr val="white"/>
                </a:solidFill>
                <a:latin typeface="BNPP Sans Light" pitchFamily="50" charset="0"/>
                <a:cs typeface="Roboto Regular"/>
              </a:rPr>
              <a:t>SOUTH</a:t>
            </a:r>
            <a:br>
              <a:rPr lang="en-US" sz="1500" b="1" dirty="0">
                <a:solidFill>
                  <a:prstClr val="white"/>
                </a:solidFill>
                <a:latin typeface="BNPP Sans Light" pitchFamily="50" charset="0"/>
                <a:cs typeface="Roboto Regular"/>
              </a:rPr>
            </a:br>
            <a:r>
              <a:rPr lang="en-US" sz="1500" b="1" dirty="0">
                <a:solidFill>
                  <a:prstClr val="white"/>
                </a:solidFill>
                <a:latin typeface="BNPP Sans Light" pitchFamily="50" charset="0"/>
                <a:cs typeface="Roboto Regular"/>
              </a:rPr>
              <a:t>AFRIC</a:t>
            </a:r>
          </a:p>
          <a:p>
            <a:pPr algn="ctr" defTabSz="1823753"/>
            <a:r>
              <a:rPr lang="en-US" sz="1100" dirty="0">
                <a:solidFill>
                  <a:prstClr val="white"/>
                </a:solidFill>
                <a:latin typeface="BNPP Sans Light" pitchFamily="50" charset="0"/>
                <a:cs typeface="Roboto Regular"/>
              </a:rPr>
              <a:t>$345,9842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28" y="974854"/>
            <a:ext cx="4898991" cy="5047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4230" y="974854"/>
            <a:ext cx="5462829" cy="4975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8288" indent="-182563">
              <a:buFont typeface="Arial" panose="020B0604020202020204" pitchFamily="34" charset="0"/>
              <a:buChar char="•"/>
            </a:pPr>
            <a:r>
              <a:rPr lang="en-GB" dirty="0" err="1">
                <a:latin typeface="BNPP Sans Light" panose="02000503020000020004" pitchFamily="50" charset="0"/>
              </a:rPr>
              <a:t>Wirtschaftliche</a:t>
            </a:r>
            <a:r>
              <a:rPr lang="en-GB" dirty="0">
                <a:latin typeface="BNPP Sans Light" panose="02000503020000020004" pitchFamily="50" charset="0"/>
              </a:rPr>
              <a:t> und </a:t>
            </a:r>
            <a:r>
              <a:rPr lang="en-GB" dirty="0" err="1">
                <a:latin typeface="BNPP Sans Light" panose="02000503020000020004" pitchFamily="50" charset="0"/>
              </a:rPr>
              <a:t>geopolitische</a:t>
            </a:r>
            <a:r>
              <a:rPr lang="en-GB" dirty="0">
                <a:latin typeface="BNPP Sans Light" panose="02000503020000020004" pitchFamily="50" charset="0"/>
              </a:rPr>
              <a:t> </a:t>
            </a:r>
            <a:r>
              <a:rPr lang="en-GB" dirty="0" err="1">
                <a:latin typeface="BNPP Sans Light" panose="02000503020000020004" pitchFamily="50" charset="0"/>
              </a:rPr>
              <a:t>Schocks</a:t>
            </a:r>
            <a:r>
              <a:rPr lang="en-GB" dirty="0">
                <a:latin typeface="BNPP Sans Light" panose="02000503020000020004" pitchFamily="50" charset="0"/>
              </a:rPr>
              <a:t> </a:t>
            </a:r>
            <a:r>
              <a:rPr lang="en-GB" dirty="0">
                <a:latin typeface="BNPP Sans Light" panose="02000503020000020004" pitchFamily="50" charset="0"/>
                <a:cs typeface="Arial" panose="020B0604020202020204" pitchFamily="34" charset="0"/>
              </a:rPr>
              <a:t>→ </a:t>
            </a:r>
            <a:r>
              <a:rPr lang="en-GB" dirty="0" err="1">
                <a:latin typeface="BNPP Sans Light" panose="02000503020000020004" pitchFamily="50" charset="0"/>
              </a:rPr>
              <a:t>Auswirkungen</a:t>
            </a:r>
            <a:r>
              <a:rPr lang="en-GB" dirty="0">
                <a:latin typeface="BNPP Sans Light" panose="02000503020000020004" pitchFamily="50" charset="0"/>
              </a:rPr>
              <a:t> auf </a:t>
            </a:r>
            <a:r>
              <a:rPr lang="en-GB" dirty="0" err="1">
                <a:latin typeface="BNPP Sans Light" panose="02000503020000020004" pitchFamily="50" charset="0"/>
              </a:rPr>
              <a:t>verschiedene</a:t>
            </a:r>
            <a:r>
              <a:rPr lang="en-GB" dirty="0">
                <a:latin typeface="BNPP Sans Light" panose="02000503020000020004" pitchFamily="50" charset="0"/>
              </a:rPr>
              <a:t> </a:t>
            </a:r>
            <a:r>
              <a:rPr lang="en-GB" dirty="0" err="1">
                <a:latin typeface="BNPP Sans Light" panose="02000503020000020004" pitchFamily="50" charset="0"/>
              </a:rPr>
              <a:t>Branchen</a:t>
            </a:r>
            <a:r>
              <a:rPr lang="en-GB" dirty="0">
                <a:latin typeface="BNPP Sans Light" panose="02000503020000020004" pitchFamily="50" charset="0"/>
              </a:rPr>
              <a:t> und </a:t>
            </a:r>
            <a:r>
              <a:rPr lang="en-GB" dirty="0" err="1">
                <a:latin typeface="BNPP Sans Light" panose="02000503020000020004" pitchFamily="50" charset="0"/>
              </a:rPr>
              <a:t>Assetklassen</a:t>
            </a:r>
            <a:r>
              <a:rPr lang="en-GB" dirty="0">
                <a:latin typeface="BNPP Sans Light" panose="02000503020000020004" pitchFamily="50" charset="0"/>
              </a:rPr>
              <a:t> </a:t>
            </a:r>
          </a:p>
          <a:p>
            <a:pPr marL="268288" indent="-182563">
              <a:buFont typeface="Arial" panose="020B0604020202020204" pitchFamily="34" charset="0"/>
              <a:buChar char="•"/>
            </a:pPr>
            <a:endParaRPr lang="en-GB" dirty="0">
              <a:latin typeface="BNPP Sans Light" panose="02000503020000020004" pitchFamily="50" charset="0"/>
            </a:endParaRPr>
          </a:p>
          <a:p>
            <a:pPr marL="268288" indent="-182563">
              <a:buFont typeface="Arial" panose="020B0604020202020204" pitchFamily="34" charset="0"/>
              <a:buChar char="•"/>
            </a:pPr>
            <a:r>
              <a:rPr lang="en-GB" dirty="0" err="1">
                <a:latin typeface="BNPP Sans Light" panose="02000503020000020004" pitchFamily="50" charset="0"/>
              </a:rPr>
              <a:t>Banken</a:t>
            </a:r>
            <a:r>
              <a:rPr lang="en-GB" dirty="0">
                <a:latin typeface="BNPP Sans Light" panose="02000503020000020004" pitchFamily="50" charset="0"/>
              </a:rPr>
              <a:t> je </a:t>
            </a:r>
            <a:r>
              <a:rPr lang="en-GB" dirty="0" err="1">
                <a:latin typeface="BNPP Sans Light" panose="02000503020000020004" pitchFamily="50" charset="0"/>
              </a:rPr>
              <a:t>nach</a:t>
            </a:r>
            <a:r>
              <a:rPr lang="en-GB" dirty="0">
                <a:latin typeface="BNPP Sans Light" panose="02000503020000020004" pitchFamily="50" charset="0"/>
              </a:rPr>
              <a:t> </a:t>
            </a:r>
            <a:r>
              <a:rPr lang="en-GB" dirty="0" err="1">
                <a:latin typeface="BNPP Sans Light" panose="02000503020000020004" pitchFamily="50" charset="0"/>
              </a:rPr>
              <a:t>Geschäftsstrategie</a:t>
            </a:r>
            <a:r>
              <a:rPr lang="en-GB" dirty="0">
                <a:latin typeface="BNPP Sans Light" panose="02000503020000020004" pitchFamily="50" charset="0"/>
              </a:rPr>
              <a:t> </a:t>
            </a:r>
            <a:r>
              <a:rPr lang="en-GB" dirty="0" err="1">
                <a:latin typeface="BNPP Sans Light" panose="02000503020000020004" pitchFamily="50" charset="0"/>
              </a:rPr>
              <a:t>zeitweise</a:t>
            </a:r>
            <a:r>
              <a:rPr lang="en-GB" dirty="0">
                <a:latin typeface="BNPP Sans Light" panose="02000503020000020004" pitchFamily="50" charset="0"/>
              </a:rPr>
              <a:t> </a:t>
            </a:r>
            <a:r>
              <a:rPr lang="en-GB" dirty="0" err="1">
                <a:latin typeface="BNPP Sans Light" panose="02000503020000020004" pitchFamily="50" charset="0"/>
              </a:rPr>
              <a:t>unter</a:t>
            </a:r>
            <a:r>
              <a:rPr lang="en-GB" dirty="0">
                <a:latin typeface="BNPP Sans Light" panose="02000503020000020004" pitchFamily="50" charset="0"/>
              </a:rPr>
              <a:t> </a:t>
            </a:r>
            <a:r>
              <a:rPr lang="en-GB" dirty="0" err="1">
                <a:latin typeface="BNPP Sans Light" panose="02000503020000020004" pitchFamily="50" charset="0"/>
              </a:rPr>
              <a:t>besonderem</a:t>
            </a:r>
            <a:r>
              <a:rPr lang="en-GB" dirty="0">
                <a:latin typeface="BNPP Sans Light" panose="02000503020000020004" pitchFamily="50" charset="0"/>
              </a:rPr>
              <a:t> </a:t>
            </a:r>
            <a:r>
              <a:rPr lang="en-GB" dirty="0" err="1">
                <a:latin typeface="BNPP Sans Light" panose="02000503020000020004" pitchFamily="50" charset="0"/>
              </a:rPr>
              <a:t>Druck</a:t>
            </a:r>
            <a:endParaRPr lang="en-GB" dirty="0">
              <a:latin typeface="BNPP Sans Light" panose="02000503020000020004" pitchFamily="50" charset="0"/>
            </a:endParaRPr>
          </a:p>
          <a:p>
            <a:pPr marL="268288" indent="-182563">
              <a:buFont typeface="Arial" panose="020B0604020202020204" pitchFamily="34" charset="0"/>
              <a:buChar char="•"/>
            </a:pPr>
            <a:endParaRPr lang="en-GB" dirty="0">
              <a:latin typeface="BNPP Sans Light" panose="02000503020000020004" pitchFamily="50" charset="0"/>
            </a:endParaRPr>
          </a:p>
          <a:p>
            <a:pPr marL="268288" indent="-182563">
              <a:buFont typeface="Arial" panose="020B0604020202020204" pitchFamily="34" charset="0"/>
              <a:buChar char="•"/>
            </a:pPr>
            <a:r>
              <a:rPr lang="en-GB" dirty="0" err="1">
                <a:latin typeface="BNPP Sans Light" panose="02000503020000020004" pitchFamily="50" charset="0"/>
              </a:rPr>
              <a:t>Auswirkungen</a:t>
            </a:r>
            <a:r>
              <a:rPr lang="en-GB" dirty="0">
                <a:latin typeface="BNPP Sans Light" panose="02000503020000020004" pitchFamily="50" charset="0"/>
              </a:rPr>
              <a:t> auf Credit-Spreads, </a:t>
            </a:r>
            <a:r>
              <a:rPr lang="en-GB" dirty="0" err="1">
                <a:latin typeface="BNPP Sans Light" panose="02000503020000020004" pitchFamily="50" charset="0"/>
              </a:rPr>
              <a:t>Aktienkurse</a:t>
            </a:r>
            <a:r>
              <a:rPr lang="en-GB" dirty="0">
                <a:latin typeface="BNPP Sans Light" panose="02000503020000020004" pitchFamily="50" charset="0"/>
              </a:rPr>
              <a:t> und </a:t>
            </a:r>
            <a:r>
              <a:rPr lang="en-GB" dirty="0" err="1">
                <a:latin typeface="BNPP Sans Light" panose="02000503020000020004" pitchFamily="50" charset="0"/>
              </a:rPr>
              <a:t>emittierte</a:t>
            </a:r>
            <a:r>
              <a:rPr lang="en-GB" dirty="0">
                <a:latin typeface="BNPP Sans Light" panose="02000503020000020004" pitchFamily="50" charset="0"/>
              </a:rPr>
              <a:t> </a:t>
            </a:r>
            <a:r>
              <a:rPr lang="en-GB" dirty="0" err="1">
                <a:latin typeface="BNPP Sans Light" panose="02000503020000020004" pitchFamily="50" charset="0"/>
              </a:rPr>
              <a:t>Anleihen</a:t>
            </a:r>
            <a:r>
              <a:rPr lang="en-GB" dirty="0">
                <a:latin typeface="BNPP Sans Light" panose="02000503020000020004" pitchFamily="50" charset="0"/>
              </a:rPr>
              <a:t> der </a:t>
            </a:r>
            <a:r>
              <a:rPr lang="en-GB" dirty="0" err="1">
                <a:latin typeface="BNPP Sans Light" panose="02000503020000020004" pitchFamily="50" charset="0"/>
              </a:rPr>
              <a:t>betroffenen</a:t>
            </a:r>
            <a:r>
              <a:rPr lang="en-GB" dirty="0">
                <a:latin typeface="BNPP Sans Light" panose="02000503020000020004" pitchFamily="50" charset="0"/>
              </a:rPr>
              <a:t> </a:t>
            </a:r>
            <a:r>
              <a:rPr lang="en-GB" dirty="0" err="1">
                <a:latin typeface="BNPP Sans Light" panose="02000503020000020004" pitchFamily="50" charset="0"/>
              </a:rPr>
              <a:t>Banken</a:t>
            </a:r>
            <a:r>
              <a:rPr lang="en-GB" dirty="0">
                <a:latin typeface="BNPP Sans Light" panose="02000503020000020004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936751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Insolvenz</a:t>
            </a:r>
            <a:r>
              <a:rPr lang="en-GB" dirty="0"/>
              <a:t> - </a:t>
            </a:r>
            <a:r>
              <a:rPr lang="en-GB" dirty="0" err="1"/>
              <a:t>Compleo</a:t>
            </a:r>
            <a:r>
              <a:rPr lang="en-GB" dirty="0"/>
              <a:t> Charging Solutions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005291" y="6395179"/>
            <a:ext cx="2672600" cy="180042"/>
          </a:xfrm>
        </p:spPr>
        <p:txBody>
          <a:bodyPr/>
          <a:lstStyle/>
          <a:p>
            <a:pPr defTabSz="121187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2"/>
          </p:nvPr>
        </p:nvSpPr>
        <p:spPr>
          <a:xfrm>
            <a:off x="10748995" y="6395179"/>
            <a:ext cx="641574" cy="180042"/>
          </a:xfrm>
        </p:spPr>
        <p:txBody>
          <a:bodyPr/>
          <a:lstStyle/>
          <a:p>
            <a:pPr defTabSz="1211878">
              <a:defRPr/>
            </a:pPr>
            <a:fld id="{7C9636DB-111F-4C51-9C55-A781B6C6CB7A}" type="datetime1">
              <a:rPr lang="fr-FR" smtClean="0">
                <a:solidFill>
                  <a:srgbClr val="000000"/>
                </a:solidFill>
              </a:r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461675" y="6395179"/>
            <a:ext cx="238625" cy="180042"/>
          </a:xfrm>
        </p:spPr>
        <p:txBody>
          <a:bodyPr/>
          <a:lstStyle/>
          <a:p>
            <a:pPr defTabSz="1211878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878">
                <a:defRPr/>
              </a:pPr>
              <a:t>13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12" name="TextBox 711"/>
          <p:cNvSpPr txBox="1"/>
          <p:nvPr/>
        </p:nvSpPr>
        <p:spPr>
          <a:xfrm>
            <a:off x="5342062" y="4714063"/>
            <a:ext cx="1202818" cy="630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823753"/>
            <a:r>
              <a:rPr lang="en-US" sz="1500" b="1" dirty="0">
                <a:solidFill>
                  <a:prstClr val="white"/>
                </a:solidFill>
                <a:latin typeface="BNPP Sans Light" pitchFamily="50" charset="0"/>
                <a:cs typeface="Roboto Regular"/>
              </a:rPr>
              <a:t>SOUTH</a:t>
            </a:r>
            <a:br>
              <a:rPr lang="en-US" sz="1500" b="1" dirty="0">
                <a:solidFill>
                  <a:prstClr val="white"/>
                </a:solidFill>
                <a:latin typeface="BNPP Sans Light" pitchFamily="50" charset="0"/>
                <a:cs typeface="Roboto Regular"/>
              </a:rPr>
            </a:br>
            <a:r>
              <a:rPr lang="en-US" sz="1500" b="1" dirty="0">
                <a:solidFill>
                  <a:prstClr val="white"/>
                </a:solidFill>
                <a:latin typeface="BNPP Sans Light" pitchFamily="50" charset="0"/>
                <a:cs typeface="Roboto Regular"/>
              </a:rPr>
              <a:t>AFRIC</a:t>
            </a:r>
          </a:p>
          <a:p>
            <a:pPr algn="ctr" defTabSz="1823753"/>
            <a:r>
              <a:rPr lang="en-US" sz="1100" dirty="0">
                <a:solidFill>
                  <a:prstClr val="white"/>
                </a:solidFill>
                <a:latin typeface="BNPP Sans Light" pitchFamily="50" charset="0"/>
                <a:cs typeface="Roboto Regular"/>
              </a:rPr>
              <a:t>$345,9842</a:t>
            </a:r>
          </a:p>
        </p:txBody>
      </p:sp>
      <p:sp>
        <p:nvSpPr>
          <p:cNvPr id="9" name="Freihandform 8"/>
          <p:cNvSpPr/>
          <p:nvPr/>
        </p:nvSpPr>
        <p:spPr>
          <a:xfrm>
            <a:off x="882869" y="3478924"/>
            <a:ext cx="10857186" cy="777766"/>
          </a:xfrm>
          <a:custGeom>
            <a:avLst/>
            <a:gdLst>
              <a:gd name="connsiteX0" fmla="*/ 0 w 10857186"/>
              <a:gd name="connsiteY0" fmla="*/ 441435 h 777766"/>
              <a:gd name="connsiteX1" fmla="*/ 0 w 10857186"/>
              <a:gd name="connsiteY1" fmla="*/ 441435 h 777766"/>
              <a:gd name="connsiteX2" fmla="*/ 157655 w 10857186"/>
              <a:gd name="connsiteY2" fmla="*/ 451945 h 777766"/>
              <a:gd name="connsiteX3" fmla="*/ 693683 w 10857186"/>
              <a:gd name="connsiteY3" fmla="*/ 430924 h 777766"/>
              <a:gd name="connsiteX4" fmla="*/ 735724 w 10857186"/>
              <a:gd name="connsiteY4" fmla="*/ 399393 h 777766"/>
              <a:gd name="connsiteX5" fmla="*/ 777765 w 10857186"/>
              <a:gd name="connsiteY5" fmla="*/ 346842 h 777766"/>
              <a:gd name="connsiteX6" fmla="*/ 840828 w 10857186"/>
              <a:gd name="connsiteY6" fmla="*/ 294290 h 777766"/>
              <a:gd name="connsiteX7" fmla="*/ 851338 w 10857186"/>
              <a:gd name="connsiteY7" fmla="*/ 367862 h 777766"/>
              <a:gd name="connsiteX8" fmla="*/ 903890 w 10857186"/>
              <a:gd name="connsiteY8" fmla="*/ 346842 h 777766"/>
              <a:gd name="connsiteX9" fmla="*/ 987972 w 10857186"/>
              <a:gd name="connsiteY9" fmla="*/ 294290 h 777766"/>
              <a:gd name="connsiteX10" fmla="*/ 1019503 w 10857186"/>
              <a:gd name="connsiteY10" fmla="*/ 273269 h 777766"/>
              <a:gd name="connsiteX11" fmla="*/ 1072055 w 10857186"/>
              <a:gd name="connsiteY11" fmla="*/ 220717 h 777766"/>
              <a:gd name="connsiteX12" fmla="*/ 1124607 w 10857186"/>
              <a:gd name="connsiteY12" fmla="*/ 189186 h 777766"/>
              <a:gd name="connsiteX13" fmla="*/ 1166648 w 10857186"/>
              <a:gd name="connsiteY13" fmla="*/ 147145 h 777766"/>
              <a:gd name="connsiteX14" fmla="*/ 1261241 w 10857186"/>
              <a:gd name="connsiteY14" fmla="*/ 73573 h 777766"/>
              <a:gd name="connsiteX15" fmla="*/ 1355834 w 10857186"/>
              <a:gd name="connsiteY15" fmla="*/ 0 h 777766"/>
              <a:gd name="connsiteX16" fmla="*/ 1397876 w 10857186"/>
              <a:gd name="connsiteY16" fmla="*/ 21021 h 777766"/>
              <a:gd name="connsiteX17" fmla="*/ 1492469 w 10857186"/>
              <a:gd name="connsiteY17" fmla="*/ 126124 h 777766"/>
              <a:gd name="connsiteX18" fmla="*/ 1555531 w 10857186"/>
              <a:gd name="connsiteY18" fmla="*/ 178676 h 777766"/>
              <a:gd name="connsiteX19" fmla="*/ 1692165 w 10857186"/>
              <a:gd name="connsiteY19" fmla="*/ 283779 h 777766"/>
              <a:gd name="connsiteX20" fmla="*/ 1723697 w 10857186"/>
              <a:gd name="connsiteY20" fmla="*/ 325821 h 777766"/>
              <a:gd name="connsiteX21" fmla="*/ 1828800 w 10857186"/>
              <a:gd name="connsiteY21" fmla="*/ 378373 h 777766"/>
              <a:gd name="connsiteX22" fmla="*/ 1870841 w 10857186"/>
              <a:gd name="connsiteY22" fmla="*/ 399393 h 777766"/>
              <a:gd name="connsiteX23" fmla="*/ 2017986 w 10857186"/>
              <a:gd name="connsiteY23" fmla="*/ 388883 h 777766"/>
              <a:gd name="connsiteX24" fmla="*/ 2102069 w 10857186"/>
              <a:gd name="connsiteY24" fmla="*/ 336331 h 777766"/>
              <a:gd name="connsiteX25" fmla="*/ 2144110 w 10857186"/>
              <a:gd name="connsiteY25" fmla="*/ 325821 h 777766"/>
              <a:gd name="connsiteX26" fmla="*/ 2175641 w 10857186"/>
              <a:gd name="connsiteY26" fmla="*/ 294290 h 777766"/>
              <a:gd name="connsiteX27" fmla="*/ 2238703 w 10857186"/>
              <a:gd name="connsiteY27" fmla="*/ 273269 h 777766"/>
              <a:gd name="connsiteX28" fmla="*/ 2291255 w 10857186"/>
              <a:gd name="connsiteY28" fmla="*/ 325821 h 777766"/>
              <a:gd name="connsiteX29" fmla="*/ 2375338 w 10857186"/>
              <a:gd name="connsiteY29" fmla="*/ 388883 h 777766"/>
              <a:gd name="connsiteX30" fmla="*/ 2406869 w 10857186"/>
              <a:gd name="connsiteY30" fmla="*/ 420414 h 777766"/>
              <a:gd name="connsiteX31" fmla="*/ 2490952 w 10857186"/>
              <a:gd name="connsiteY31" fmla="*/ 483476 h 777766"/>
              <a:gd name="connsiteX32" fmla="*/ 2606565 w 10857186"/>
              <a:gd name="connsiteY32" fmla="*/ 462455 h 777766"/>
              <a:gd name="connsiteX33" fmla="*/ 2701159 w 10857186"/>
              <a:gd name="connsiteY33" fmla="*/ 388883 h 777766"/>
              <a:gd name="connsiteX34" fmla="*/ 2732690 w 10857186"/>
              <a:gd name="connsiteY34" fmla="*/ 420414 h 777766"/>
              <a:gd name="connsiteX35" fmla="*/ 2743200 w 10857186"/>
              <a:gd name="connsiteY35" fmla="*/ 451945 h 777766"/>
              <a:gd name="connsiteX36" fmla="*/ 2764221 w 10857186"/>
              <a:gd name="connsiteY36" fmla="*/ 493986 h 777766"/>
              <a:gd name="connsiteX37" fmla="*/ 2795752 w 10857186"/>
              <a:gd name="connsiteY37" fmla="*/ 525517 h 777766"/>
              <a:gd name="connsiteX38" fmla="*/ 2806262 w 10857186"/>
              <a:gd name="connsiteY38" fmla="*/ 557048 h 777766"/>
              <a:gd name="connsiteX39" fmla="*/ 2911365 w 10857186"/>
              <a:gd name="connsiteY39" fmla="*/ 557048 h 777766"/>
              <a:gd name="connsiteX40" fmla="*/ 2953407 w 10857186"/>
              <a:gd name="connsiteY40" fmla="*/ 525517 h 777766"/>
              <a:gd name="connsiteX41" fmla="*/ 2984938 w 10857186"/>
              <a:gd name="connsiteY41" fmla="*/ 504497 h 777766"/>
              <a:gd name="connsiteX42" fmla="*/ 3037490 w 10857186"/>
              <a:gd name="connsiteY42" fmla="*/ 567559 h 777766"/>
              <a:gd name="connsiteX43" fmla="*/ 3090041 w 10857186"/>
              <a:gd name="connsiteY43" fmla="*/ 609600 h 777766"/>
              <a:gd name="connsiteX44" fmla="*/ 3111062 w 10857186"/>
              <a:gd name="connsiteY44" fmla="*/ 641131 h 777766"/>
              <a:gd name="connsiteX45" fmla="*/ 3184634 w 10857186"/>
              <a:gd name="connsiteY45" fmla="*/ 683173 h 777766"/>
              <a:gd name="connsiteX46" fmla="*/ 3300248 w 10857186"/>
              <a:gd name="connsiteY46" fmla="*/ 662152 h 777766"/>
              <a:gd name="connsiteX47" fmla="*/ 3384331 w 10857186"/>
              <a:gd name="connsiteY47" fmla="*/ 630621 h 777766"/>
              <a:gd name="connsiteX48" fmla="*/ 3415862 w 10857186"/>
              <a:gd name="connsiteY48" fmla="*/ 620110 h 777766"/>
              <a:gd name="connsiteX49" fmla="*/ 3478924 w 10857186"/>
              <a:gd name="connsiteY49" fmla="*/ 567559 h 777766"/>
              <a:gd name="connsiteX50" fmla="*/ 3510455 w 10857186"/>
              <a:gd name="connsiteY50" fmla="*/ 546538 h 777766"/>
              <a:gd name="connsiteX51" fmla="*/ 3573517 w 10857186"/>
              <a:gd name="connsiteY51" fmla="*/ 588579 h 777766"/>
              <a:gd name="connsiteX52" fmla="*/ 3605048 w 10857186"/>
              <a:gd name="connsiteY52" fmla="*/ 609600 h 777766"/>
              <a:gd name="connsiteX53" fmla="*/ 3636579 w 10857186"/>
              <a:gd name="connsiteY53" fmla="*/ 651642 h 777766"/>
              <a:gd name="connsiteX54" fmla="*/ 3689131 w 10857186"/>
              <a:gd name="connsiteY54" fmla="*/ 672662 h 777766"/>
              <a:gd name="connsiteX55" fmla="*/ 3720662 w 10857186"/>
              <a:gd name="connsiteY55" fmla="*/ 714704 h 777766"/>
              <a:gd name="connsiteX56" fmla="*/ 3804745 w 10857186"/>
              <a:gd name="connsiteY56" fmla="*/ 777766 h 777766"/>
              <a:gd name="connsiteX57" fmla="*/ 3888828 w 10857186"/>
              <a:gd name="connsiteY57" fmla="*/ 767255 h 777766"/>
              <a:gd name="connsiteX58" fmla="*/ 3909848 w 10857186"/>
              <a:gd name="connsiteY58" fmla="*/ 735724 h 777766"/>
              <a:gd name="connsiteX59" fmla="*/ 3962400 w 10857186"/>
              <a:gd name="connsiteY59" fmla="*/ 693683 h 777766"/>
              <a:gd name="connsiteX60" fmla="*/ 3983421 w 10857186"/>
              <a:gd name="connsiteY60" fmla="*/ 662152 h 777766"/>
              <a:gd name="connsiteX61" fmla="*/ 4014952 w 10857186"/>
              <a:gd name="connsiteY61" fmla="*/ 630621 h 777766"/>
              <a:gd name="connsiteX62" fmla="*/ 4035972 w 10857186"/>
              <a:gd name="connsiteY62" fmla="*/ 588579 h 777766"/>
              <a:gd name="connsiteX63" fmla="*/ 4067503 w 10857186"/>
              <a:gd name="connsiteY63" fmla="*/ 567559 h 777766"/>
              <a:gd name="connsiteX64" fmla="*/ 4151586 w 10857186"/>
              <a:gd name="connsiteY64" fmla="*/ 588579 h 777766"/>
              <a:gd name="connsiteX65" fmla="*/ 4193628 w 10857186"/>
              <a:gd name="connsiteY65" fmla="*/ 599090 h 777766"/>
              <a:gd name="connsiteX66" fmla="*/ 4319752 w 10857186"/>
              <a:gd name="connsiteY66" fmla="*/ 588579 h 777766"/>
              <a:gd name="connsiteX67" fmla="*/ 4372303 w 10857186"/>
              <a:gd name="connsiteY67" fmla="*/ 567559 h 777766"/>
              <a:gd name="connsiteX68" fmla="*/ 4477407 w 10857186"/>
              <a:gd name="connsiteY68" fmla="*/ 504497 h 777766"/>
              <a:gd name="connsiteX69" fmla="*/ 4550979 w 10857186"/>
              <a:gd name="connsiteY69" fmla="*/ 462455 h 777766"/>
              <a:gd name="connsiteX70" fmla="*/ 4593021 w 10857186"/>
              <a:gd name="connsiteY70" fmla="*/ 504497 h 777766"/>
              <a:gd name="connsiteX71" fmla="*/ 4656083 w 10857186"/>
              <a:gd name="connsiteY71" fmla="*/ 588579 h 777766"/>
              <a:gd name="connsiteX72" fmla="*/ 4687614 w 10857186"/>
              <a:gd name="connsiteY72" fmla="*/ 630621 h 777766"/>
              <a:gd name="connsiteX73" fmla="*/ 4719145 w 10857186"/>
              <a:gd name="connsiteY73" fmla="*/ 651642 h 777766"/>
              <a:gd name="connsiteX74" fmla="*/ 4761186 w 10857186"/>
              <a:gd name="connsiteY74" fmla="*/ 641131 h 777766"/>
              <a:gd name="connsiteX75" fmla="*/ 4813738 w 10857186"/>
              <a:gd name="connsiteY75" fmla="*/ 578069 h 777766"/>
              <a:gd name="connsiteX76" fmla="*/ 4845269 w 10857186"/>
              <a:gd name="connsiteY76" fmla="*/ 546538 h 777766"/>
              <a:gd name="connsiteX77" fmla="*/ 4866290 w 10857186"/>
              <a:gd name="connsiteY77" fmla="*/ 515007 h 777766"/>
              <a:gd name="connsiteX78" fmla="*/ 4908331 w 10857186"/>
              <a:gd name="connsiteY78" fmla="*/ 483476 h 777766"/>
              <a:gd name="connsiteX79" fmla="*/ 4960883 w 10857186"/>
              <a:gd name="connsiteY79" fmla="*/ 420414 h 777766"/>
              <a:gd name="connsiteX80" fmla="*/ 4992414 w 10857186"/>
              <a:gd name="connsiteY80" fmla="*/ 430924 h 777766"/>
              <a:gd name="connsiteX81" fmla="*/ 5055476 w 10857186"/>
              <a:gd name="connsiteY81" fmla="*/ 504497 h 777766"/>
              <a:gd name="connsiteX82" fmla="*/ 5202621 w 10857186"/>
              <a:gd name="connsiteY82" fmla="*/ 662152 h 777766"/>
              <a:gd name="connsiteX83" fmla="*/ 5255172 w 10857186"/>
              <a:gd name="connsiteY83" fmla="*/ 683173 h 777766"/>
              <a:gd name="connsiteX84" fmla="*/ 5339255 w 10857186"/>
              <a:gd name="connsiteY84" fmla="*/ 756745 h 777766"/>
              <a:gd name="connsiteX85" fmla="*/ 5402317 w 10857186"/>
              <a:gd name="connsiteY85" fmla="*/ 746235 h 777766"/>
              <a:gd name="connsiteX86" fmla="*/ 5444359 w 10857186"/>
              <a:gd name="connsiteY86" fmla="*/ 714704 h 777766"/>
              <a:gd name="connsiteX87" fmla="*/ 5475890 w 10857186"/>
              <a:gd name="connsiteY87" fmla="*/ 693683 h 777766"/>
              <a:gd name="connsiteX88" fmla="*/ 5496910 w 10857186"/>
              <a:gd name="connsiteY88" fmla="*/ 662152 h 777766"/>
              <a:gd name="connsiteX89" fmla="*/ 5570483 w 10857186"/>
              <a:gd name="connsiteY89" fmla="*/ 578069 h 777766"/>
              <a:gd name="connsiteX90" fmla="*/ 5591503 w 10857186"/>
              <a:gd name="connsiteY90" fmla="*/ 546538 h 777766"/>
              <a:gd name="connsiteX91" fmla="*/ 5623034 w 10857186"/>
              <a:gd name="connsiteY91" fmla="*/ 525517 h 777766"/>
              <a:gd name="connsiteX92" fmla="*/ 5738648 w 10857186"/>
              <a:gd name="connsiteY92" fmla="*/ 420414 h 777766"/>
              <a:gd name="connsiteX93" fmla="*/ 5770179 w 10857186"/>
              <a:gd name="connsiteY93" fmla="*/ 399393 h 777766"/>
              <a:gd name="connsiteX94" fmla="*/ 5801710 w 10857186"/>
              <a:gd name="connsiteY94" fmla="*/ 388883 h 777766"/>
              <a:gd name="connsiteX95" fmla="*/ 5885793 w 10857186"/>
              <a:gd name="connsiteY95" fmla="*/ 462455 h 777766"/>
              <a:gd name="connsiteX96" fmla="*/ 5917324 w 10857186"/>
              <a:gd name="connsiteY96" fmla="*/ 504497 h 777766"/>
              <a:gd name="connsiteX97" fmla="*/ 5980386 w 10857186"/>
              <a:gd name="connsiteY97" fmla="*/ 536028 h 777766"/>
              <a:gd name="connsiteX98" fmla="*/ 6127531 w 10857186"/>
              <a:gd name="connsiteY98" fmla="*/ 430924 h 777766"/>
              <a:gd name="connsiteX99" fmla="*/ 6169572 w 10857186"/>
              <a:gd name="connsiteY99" fmla="*/ 388883 h 777766"/>
              <a:gd name="connsiteX100" fmla="*/ 6243145 w 10857186"/>
              <a:gd name="connsiteY100" fmla="*/ 315310 h 777766"/>
              <a:gd name="connsiteX101" fmla="*/ 6327228 w 10857186"/>
              <a:gd name="connsiteY101" fmla="*/ 357352 h 777766"/>
              <a:gd name="connsiteX102" fmla="*/ 6400800 w 10857186"/>
              <a:gd name="connsiteY102" fmla="*/ 430924 h 777766"/>
              <a:gd name="connsiteX103" fmla="*/ 6432331 w 10857186"/>
              <a:gd name="connsiteY103" fmla="*/ 451945 h 777766"/>
              <a:gd name="connsiteX104" fmla="*/ 6474372 w 10857186"/>
              <a:gd name="connsiteY104" fmla="*/ 472966 h 777766"/>
              <a:gd name="connsiteX105" fmla="*/ 6505903 w 10857186"/>
              <a:gd name="connsiteY105" fmla="*/ 504497 h 777766"/>
              <a:gd name="connsiteX106" fmla="*/ 6663559 w 10857186"/>
              <a:gd name="connsiteY106" fmla="*/ 483476 h 777766"/>
              <a:gd name="connsiteX107" fmla="*/ 6747641 w 10857186"/>
              <a:gd name="connsiteY107" fmla="*/ 430924 h 777766"/>
              <a:gd name="connsiteX108" fmla="*/ 6779172 w 10857186"/>
              <a:gd name="connsiteY108" fmla="*/ 399393 h 777766"/>
              <a:gd name="connsiteX109" fmla="*/ 6821214 w 10857186"/>
              <a:gd name="connsiteY109" fmla="*/ 378373 h 777766"/>
              <a:gd name="connsiteX110" fmla="*/ 6863255 w 10857186"/>
              <a:gd name="connsiteY110" fmla="*/ 315310 h 777766"/>
              <a:gd name="connsiteX111" fmla="*/ 6905297 w 10857186"/>
              <a:gd name="connsiteY111" fmla="*/ 336331 h 777766"/>
              <a:gd name="connsiteX112" fmla="*/ 6968359 w 10857186"/>
              <a:gd name="connsiteY112" fmla="*/ 409904 h 777766"/>
              <a:gd name="connsiteX113" fmla="*/ 7010400 w 10857186"/>
              <a:gd name="connsiteY113" fmla="*/ 462455 h 777766"/>
              <a:gd name="connsiteX114" fmla="*/ 7041931 w 10857186"/>
              <a:gd name="connsiteY114" fmla="*/ 504497 h 777766"/>
              <a:gd name="connsiteX115" fmla="*/ 7062952 w 10857186"/>
              <a:gd name="connsiteY115" fmla="*/ 536028 h 777766"/>
              <a:gd name="connsiteX116" fmla="*/ 7094483 w 10857186"/>
              <a:gd name="connsiteY116" fmla="*/ 525517 h 777766"/>
              <a:gd name="connsiteX117" fmla="*/ 7199586 w 10857186"/>
              <a:gd name="connsiteY117" fmla="*/ 451945 h 777766"/>
              <a:gd name="connsiteX118" fmla="*/ 7262648 w 10857186"/>
              <a:gd name="connsiteY118" fmla="*/ 409904 h 777766"/>
              <a:gd name="connsiteX119" fmla="*/ 7315200 w 10857186"/>
              <a:gd name="connsiteY119" fmla="*/ 462455 h 777766"/>
              <a:gd name="connsiteX120" fmla="*/ 7336221 w 10857186"/>
              <a:gd name="connsiteY120" fmla="*/ 493986 h 777766"/>
              <a:gd name="connsiteX121" fmla="*/ 7378262 w 10857186"/>
              <a:gd name="connsiteY121" fmla="*/ 515007 h 777766"/>
              <a:gd name="connsiteX122" fmla="*/ 7451834 w 10857186"/>
              <a:gd name="connsiteY122" fmla="*/ 578069 h 777766"/>
              <a:gd name="connsiteX123" fmla="*/ 7472855 w 10857186"/>
              <a:gd name="connsiteY123" fmla="*/ 609600 h 777766"/>
              <a:gd name="connsiteX124" fmla="*/ 7535917 w 10857186"/>
              <a:gd name="connsiteY124" fmla="*/ 641131 h 777766"/>
              <a:gd name="connsiteX125" fmla="*/ 7641021 w 10857186"/>
              <a:gd name="connsiteY125" fmla="*/ 620110 h 777766"/>
              <a:gd name="connsiteX126" fmla="*/ 7672552 w 10857186"/>
              <a:gd name="connsiteY126" fmla="*/ 599090 h 777766"/>
              <a:gd name="connsiteX127" fmla="*/ 7746124 w 10857186"/>
              <a:gd name="connsiteY127" fmla="*/ 504497 h 777766"/>
              <a:gd name="connsiteX128" fmla="*/ 7809186 w 10857186"/>
              <a:gd name="connsiteY128" fmla="*/ 399393 h 777766"/>
              <a:gd name="connsiteX129" fmla="*/ 7840717 w 10857186"/>
              <a:gd name="connsiteY129" fmla="*/ 346842 h 777766"/>
              <a:gd name="connsiteX130" fmla="*/ 7861738 w 10857186"/>
              <a:gd name="connsiteY130" fmla="*/ 304800 h 777766"/>
              <a:gd name="connsiteX131" fmla="*/ 7903779 w 10857186"/>
              <a:gd name="connsiteY131" fmla="*/ 252248 h 777766"/>
              <a:gd name="connsiteX132" fmla="*/ 7956331 w 10857186"/>
              <a:gd name="connsiteY132" fmla="*/ 231228 h 777766"/>
              <a:gd name="connsiteX133" fmla="*/ 8040414 w 10857186"/>
              <a:gd name="connsiteY133" fmla="*/ 315310 h 777766"/>
              <a:gd name="connsiteX134" fmla="*/ 8135007 w 10857186"/>
              <a:gd name="connsiteY134" fmla="*/ 420414 h 777766"/>
              <a:gd name="connsiteX135" fmla="*/ 8166538 w 10857186"/>
              <a:gd name="connsiteY135" fmla="*/ 441435 h 777766"/>
              <a:gd name="connsiteX136" fmla="*/ 8198069 w 10857186"/>
              <a:gd name="connsiteY136" fmla="*/ 451945 h 777766"/>
              <a:gd name="connsiteX137" fmla="*/ 8250621 w 10857186"/>
              <a:gd name="connsiteY137" fmla="*/ 409904 h 777766"/>
              <a:gd name="connsiteX138" fmla="*/ 8292662 w 10857186"/>
              <a:gd name="connsiteY138" fmla="*/ 388883 h 777766"/>
              <a:gd name="connsiteX139" fmla="*/ 8324193 w 10857186"/>
              <a:gd name="connsiteY139" fmla="*/ 346842 h 777766"/>
              <a:gd name="connsiteX140" fmla="*/ 8418786 w 10857186"/>
              <a:gd name="connsiteY140" fmla="*/ 252248 h 777766"/>
              <a:gd name="connsiteX141" fmla="*/ 8460828 w 10857186"/>
              <a:gd name="connsiteY141" fmla="*/ 199697 h 777766"/>
              <a:gd name="connsiteX142" fmla="*/ 8523890 w 10857186"/>
              <a:gd name="connsiteY142" fmla="*/ 136635 h 777766"/>
              <a:gd name="connsiteX143" fmla="*/ 8565931 w 10857186"/>
              <a:gd name="connsiteY143" fmla="*/ 178676 h 777766"/>
              <a:gd name="connsiteX144" fmla="*/ 8639503 w 10857186"/>
              <a:gd name="connsiteY144" fmla="*/ 283779 h 777766"/>
              <a:gd name="connsiteX145" fmla="*/ 8671034 w 10857186"/>
              <a:gd name="connsiteY145" fmla="*/ 325821 h 777766"/>
              <a:gd name="connsiteX146" fmla="*/ 8692055 w 10857186"/>
              <a:gd name="connsiteY146" fmla="*/ 357352 h 777766"/>
              <a:gd name="connsiteX147" fmla="*/ 8755117 w 10857186"/>
              <a:gd name="connsiteY147" fmla="*/ 399393 h 777766"/>
              <a:gd name="connsiteX148" fmla="*/ 8807669 w 10857186"/>
              <a:gd name="connsiteY148" fmla="*/ 367862 h 777766"/>
              <a:gd name="connsiteX149" fmla="*/ 8933793 w 10857186"/>
              <a:gd name="connsiteY149" fmla="*/ 294290 h 777766"/>
              <a:gd name="connsiteX150" fmla="*/ 8975834 w 10857186"/>
              <a:gd name="connsiteY150" fmla="*/ 262759 h 777766"/>
              <a:gd name="connsiteX151" fmla="*/ 9007365 w 10857186"/>
              <a:gd name="connsiteY151" fmla="*/ 231228 h 777766"/>
              <a:gd name="connsiteX152" fmla="*/ 9038897 w 10857186"/>
              <a:gd name="connsiteY152" fmla="*/ 220717 h 777766"/>
              <a:gd name="connsiteX153" fmla="*/ 9133490 w 10857186"/>
              <a:gd name="connsiteY153" fmla="*/ 304800 h 777766"/>
              <a:gd name="connsiteX154" fmla="*/ 9207062 w 10857186"/>
              <a:gd name="connsiteY154" fmla="*/ 378373 h 777766"/>
              <a:gd name="connsiteX155" fmla="*/ 9228083 w 10857186"/>
              <a:gd name="connsiteY155" fmla="*/ 409904 h 777766"/>
              <a:gd name="connsiteX156" fmla="*/ 9270124 w 10857186"/>
              <a:gd name="connsiteY156" fmla="*/ 430924 h 777766"/>
              <a:gd name="connsiteX157" fmla="*/ 9301655 w 10857186"/>
              <a:gd name="connsiteY157" fmla="*/ 451945 h 777766"/>
              <a:gd name="connsiteX158" fmla="*/ 9333186 w 10857186"/>
              <a:gd name="connsiteY158" fmla="*/ 441435 h 777766"/>
              <a:gd name="connsiteX159" fmla="*/ 9438290 w 10857186"/>
              <a:gd name="connsiteY159" fmla="*/ 346842 h 777766"/>
              <a:gd name="connsiteX160" fmla="*/ 9469821 w 10857186"/>
              <a:gd name="connsiteY160" fmla="*/ 325821 h 777766"/>
              <a:gd name="connsiteX161" fmla="*/ 9553903 w 10857186"/>
              <a:gd name="connsiteY161" fmla="*/ 388883 h 777766"/>
              <a:gd name="connsiteX162" fmla="*/ 9659007 w 10857186"/>
              <a:gd name="connsiteY162" fmla="*/ 483476 h 777766"/>
              <a:gd name="connsiteX163" fmla="*/ 9690538 w 10857186"/>
              <a:gd name="connsiteY163" fmla="*/ 493986 h 777766"/>
              <a:gd name="connsiteX164" fmla="*/ 9743090 w 10857186"/>
              <a:gd name="connsiteY164" fmla="*/ 483476 h 777766"/>
              <a:gd name="connsiteX165" fmla="*/ 9774621 w 10857186"/>
              <a:gd name="connsiteY165" fmla="*/ 462455 h 777766"/>
              <a:gd name="connsiteX166" fmla="*/ 9879724 w 10857186"/>
              <a:gd name="connsiteY166" fmla="*/ 420414 h 777766"/>
              <a:gd name="connsiteX167" fmla="*/ 9921765 w 10857186"/>
              <a:gd name="connsiteY167" fmla="*/ 388883 h 777766"/>
              <a:gd name="connsiteX168" fmla="*/ 10037379 w 10857186"/>
              <a:gd name="connsiteY168" fmla="*/ 336331 h 777766"/>
              <a:gd name="connsiteX169" fmla="*/ 10121462 w 10857186"/>
              <a:gd name="connsiteY169" fmla="*/ 399393 h 777766"/>
              <a:gd name="connsiteX170" fmla="*/ 10195034 w 10857186"/>
              <a:gd name="connsiteY170" fmla="*/ 462455 h 777766"/>
              <a:gd name="connsiteX171" fmla="*/ 10226565 w 10857186"/>
              <a:gd name="connsiteY171" fmla="*/ 504497 h 777766"/>
              <a:gd name="connsiteX172" fmla="*/ 10342179 w 10857186"/>
              <a:gd name="connsiteY172" fmla="*/ 578069 h 777766"/>
              <a:gd name="connsiteX173" fmla="*/ 10394731 w 10857186"/>
              <a:gd name="connsiteY173" fmla="*/ 515007 h 777766"/>
              <a:gd name="connsiteX174" fmla="*/ 10468303 w 10857186"/>
              <a:gd name="connsiteY174" fmla="*/ 430924 h 777766"/>
              <a:gd name="connsiteX175" fmla="*/ 10531365 w 10857186"/>
              <a:gd name="connsiteY175" fmla="*/ 378373 h 777766"/>
              <a:gd name="connsiteX176" fmla="*/ 10594428 w 10857186"/>
              <a:gd name="connsiteY176" fmla="*/ 472966 h 777766"/>
              <a:gd name="connsiteX177" fmla="*/ 10646979 w 10857186"/>
              <a:gd name="connsiteY177" fmla="*/ 557048 h 777766"/>
              <a:gd name="connsiteX178" fmla="*/ 10678510 w 10857186"/>
              <a:gd name="connsiteY178" fmla="*/ 525517 h 777766"/>
              <a:gd name="connsiteX179" fmla="*/ 10689021 w 10857186"/>
              <a:gd name="connsiteY179" fmla="*/ 462455 h 777766"/>
              <a:gd name="connsiteX180" fmla="*/ 10699531 w 10857186"/>
              <a:gd name="connsiteY180" fmla="*/ 357352 h 777766"/>
              <a:gd name="connsiteX181" fmla="*/ 10815145 w 10857186"/>
              <a:gd name="connsiteY181" fmla="*/ 472966 h 777766"/>
              <a:gd name="connsiteX182" fmla="*/ 10857186 w 10857186"/>
              <a:gd name="connsiteY182" fmla="*/ 515007 h 777766"/>
              <a:gd name="connsiteX183" fmla="*/ 10720552 w 10857186"/>
              <a:gd name="connsiteY183" fmla="*/ 536028 h 777766"/>
              <a:gd name="connsiteX184" fmla="*/ 10583917 w 10857186"/>
              <a:gd name="connsiteY184" fmla="*/ 346842 h 777766"/>
              <a:gd name="connsiteX185" fmla="*/ 10720552 w 10857186"/>
              <a:gd name="connsiteY185" fmla="*/ 357352 h 77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10857186" h="777766">
                <a:moveTo>
                  <a:pt x="0" y="441435"/>
                </a:moveTo>
                <a:lnTo>
                  <a:pt x="0" y="441435"/>
                </a:lnTo>
                <a:cubicBezTo>
                  <a:pt x="52552" y="444938"/>
                  <a:pt x="104987" y="451945"/>
                  <a:pt x="157655" y="451945"/>
                </a:cubicBezTo>
                <a:cubicBezTo>
                  <a:pt x="641008" y="451945"/>
                  <a:pt x="504705" y="493921"/>
                  <a:pt x="693683" y="430924"/>
                </a:cubicBezTo>
                <a:cubicBezTo>
                  <a:pt x="707697" y="420414"/>
                  <a:pt x="724510" y="412850"/>
                  <a:pt x="735724" y="399393"/>
                </a:cubicBezTo>
                <a:cubicBezTo>
                  <a:pt x="799180" y="323245"/>
                  <a:pt x="681203" y="411214"/>
                  <a:pt x="777765" y="346842"/>
                </a:cubicBezTo>
                <a:cubicBezTo>
                  <a:pt x="836189" y="253364"/>
                  <a:pt x="819865" y="231404"/>
                  <a:pt x="840828" y="294290"/>
                </a:cubicBezTo>
                <a:cubicBezTo>
                  <a:pt x="844331" y="318814"/>
                  <a:pt x="832307" y="352003"/>
                  <a:pt x="851338" y="367862"/>
                </a:cubicBezTo>
                <a:cubicBezTo>
                  <a:pt x="865832" y="379940"/>
                  <a:pt x="886649" y="354504"/>
                  <a:pt x="903890" y="346842"/>
                </a:cubicBezTo>
                <a:cubicBezTo>
                  <a:pt x="956175" y="323605"/>
                  <a:pt x="939461" y="328941"/>
                  <a:pt x="987972" y="294290"/>
                </a:cubicBezTo>
                <a:cubicBezTo>
                  <a:pt x="998251" y="286948"/>
                  <a:pt x="1009997" y="281587"/>
                  <a:pt x="1019503" y="273269"/>
                </a:cubicBezTo>
                <a:cubicBezTo>
                  <a:pt x="1038147" y="256956"/>
                  <a:pt x="1052710" y="236193"/>
                  <a:pt x="1072055" y="220717"/>
                </a:cubicBezTo>
                <a:cubicBezTo>
                  <a:pt x="1088007" y="207955"/>
                  <a:pt x="1108482" y="201728"/>
                  <a:pt x="1124607" y="189186"/>
                </a:cubicBezTo>
                <a:cubicBezTo>
                  <a:pt x="1140251" y="177019"/>
                  <a:pt x="1151519" y="159946"/>
                  <a:pt x="1166648" y="147145"/>
                </a:cubicBezTo>
                <a:cubicBezTo>
                  <a:pt x="1197142" y="121343"/>
                  <a:pt x="1230554" y="99145"/>
                  <a:pt x="1261241" y="73573"/>
                </a:cubicBezTo>
                <a:cubicBezTo>
                  <a:pt x="1334007" y="12934"/>
                  <a:pt x="1301536" y="36199"/>
                  <a:pt x="1355834" y="0"/>
                </a:cubicBezTo>
                <a:cubicBezTo>
                  <a:pt x="1369848" y="7007"/>
                  <a:pt x="1385341" y="11620"/>
                  <a:pt x="1397876" y="21021"/>
                </a:cubicBezTo>
                <a:cubicBezTo>
                  <a:pt x="1435675" y="49370"/>
                  <a:pt x="1459800" y="93455"/>
                  <a:pt x="1492469" y="126124"/>
                </a:cubicBezTo>
                <a:cubicBezTo>
                  <a:pt x="1511817" y="145472"/>
                  <a:pt x="1535284" y="160270"/>
                  <a:pt x="1555531" y="178676"/>
                </a:cubicBezTo>
                <a:cubicBezTo>
                  <a:pt x="1655748" y="269782"/>
                  <a:pt x="1554664" y="197841"/>
                  <a:pt x="1692165" y="283779"/>
                </a:cubicBezTo>
                <a:cubicBezTo>
                  <a:pt x="1702676" y="297793"/>
                  <a:pt x="1710514" y="314286"/>
                  <a:pt x="1723697" y="325821"/>
                </a:cubicBezTo>
                <a:cubicBezTo>
                  <a:pt x="1756522" y="354543"/>
                  <a:pt x="1790441" y="361325"/>
                  <a:pt x="1828800" y="378373"/>
                </a:cubicBezTo>
                <a:cubicBezTo>
                  <a:pt x="1843117" y="384736"/>
                  <a:pt x="1856827" y="392386"/>
                  <a:pt x="1870841" y="399393"/>
                </a:cubicBezTo>
                <a:cubicBezTo>
                  <a:pt x="1919889" y="395890"/>
                  <a:pt x="1969482" y="396967"/>
                  <a:pt x="2017986" y="388883"/>
                </a:cubicBezTo>
                <a:cubicBezTo>
                  <a:pt x="2054598" y="382781"/>
                  <a:pt x="2071081" y="351825"/>
                  <a:pt x="2102069" y="336331"/>
                </a:cubicBezTo>
                <a:cubicBezTo>
                  <a:pt x="2114989" y="329871"/>
                  <a:pt x="2130096" y="329324"/>
                  <a:pt x="2144110" y="325821"/>
                </a:cubicBezTo>
                <a:cubicBezTo>
                  <a:pt x="2154620" y="315311"/>
                  <a:pt x="2162648" y="301509"/>
                  <a:pt x="2175641" y="294290"/>
                </a:cubicBezTo>
                <a:cubicBezTo>
                  <a:pt x="2195010" y="283529"/>
                  <a:pt x="2238703" y="273269"/>
                  <a:pt x="2238703" y="273269"/>
                </a:cubicBezTo>
                <a:cubicBezTo>
                  <a:pt x="2322789" y="329327"/>
                  <a:pt x="2221183" y="255750"/>
                  <a:pt x="2291255" y="325821"/>
                </a:cubicBezTo>
                <a:cubicBezTo>
                  <a:pt x="2367915" y="402480"/>
                  <a:pt x="2317121" y="340368"/>
                  <a:pt x="2375338" y="388883"/>
                </a:cubicBezTo>
                <a:cubicBezTo>
                  <a:pt x="2386757" y="398399"/>
                  <a:pt x="2395365" y="411002"/>
                  <a:pt x="2406869" y="420414"/>
                </a:cubicBezTo>
                <a:cubicBezTo>
                  <a:pt x="2433984" y="442599"/>
                  <a:pt x="2490952" y="483476"/>
                  <a:pt x="2490952" y="483476"/>
                </a:cubicBezTo>
                <a:cubicBezTo>
                  <a:pt x="2529490" y="476469"/>
                  <a:pt x="2570845" y="478529"/>
                  <a:pt x="2606565" y="462455"/>
                </a:cubicBezTo>
                <a:cubicBezTo>
                  <a:pt x="2642992" y="446063"/>
                  <a:pt x="2701159" y="388883"/>
                  <a:pt x="2701159" y="388883"/>
                </a:cubicBezTo>
                <a:cubicBezTo>
                  <a:pt x="2711669" y="399393"/>
                  <a:pt x="2724445" y="408046"/>
                  <a:pt x="2732690" y="420414"/>
                </a:cubicBezTo>
                <a:cubicBezTo>
                  <a:pt x="2738835" y="429632"/>
                  <a:pt x="2738836" y="441762"/>
                  <a:pt x="2743200" y="451945"/>
                </a:cubicBezTo>
                <a:cubicBezTo>
                  <a:pt x="2749372" y="466346"/>
                  <a:pt x="2755114" y="481237"/>
                  <a:pt x="2764221" y="493986"/>
                </a:cubicBezTo>
                <a:cubicBezTo>
                  <a:pt x="2772861" y="506081"/>
                  <a:pt x="2785242" y="515007"/>
                  <a:pt x="2795752" y="525517"/>
                </a:cubicBezTo>
                <a:cubicBezTo>
                  <a:pt x="2799255" y="536027"/>
                  <a:pt x="2798428" y="549214"/>
                  <a:pt x="2806262" y="557048"/>
                </a:cubicBezTo>
                <a:cubicBezTo>
                  <a:pt x="2829193" y="579980"/>
                  <a:pt x="2898606" y="558871"/>
                  <a:pt x="2911365" y="557048"/>
                </a:cubicBezTo>
                <a:cubicBezTo>
                  <a:pt x="2925379" y="546538"/>
                  <a:pt x="2939152" y="535699"/>
                  <a:pt x="2953407" y="525517"/>
                </a:cubicBezTo>
                <a:cubicBezTo>
                  <a:pt x="2963686" y="518175"/>
                  <a:pt x="2972478" y="502420"/>
                  <a:pt x="2984938" y="504497"/>
                </a:cubicBezTo>
                <a:cubicBezTo>
                  <a:pt x="3005600" y="507941"/>
                  <a:pt x="3025052" y="555121"/>
                  <a:pt x="3037490" y="567559"/>
                </a:cubicBezTo>
                <a:cubicBezTo>
                  <a:pt x="3053352" y="583421"/>
                  <a:pt x="3074179" y="593738"/>
                  <a:pt x="3090041" y="609600"/>
                </a:cubicBezTo>
                <a:cubicBezTo>
                  <a:pt x="3098973" y="618532"/>
                  <a:pt x="3102130" y="632199"/>
                  <a:pt x="3111062" y="641131"/>
                </a:cubicBezTo>
                <a:cubicBezTo>
                  <a:pt x="3142877" y="672946"/>
                  <a:pt x="3148558" y="671147"/>
                  <a:pt x="3184634" y="683173"/>
                </a:cubicBezTo>
                <a:cubicBezTo>
                  <a:pt x="3223172" y="676166"/>
                  <a:pt x="3261948" y="670359"/>
                  <a:pt x="3300248" y="662152"/>
                </a:cubicBezTo>
                <a:cubicBezTo>
                  <a:pt x="3318807" y="658175"/>
                  <a:pt x="3374064" y="634471"/>
                  <a:pt x="3384331" y="630621"/>
                </a:cubicBezTo>
                <a:cubicBezTo>
                  <a:pt x="3394704" y="626731"/>
                  <a:pt x="3405953" y="625065"/>
                  <a:pt x="3415862" y="620110"/>
                </a:cubicBezTo>
                <a:cubicBezTo>
                  <a:pt x="3455007" y="600538"/>
                  <a:pt x="3444055" y="596617"/>
                  <a:pt x="3478924" y="567559"/>
                </a:cubicBezTo>
                <a:cubicBezTo>
                  <a:pt x="3488628" y="559472"/>
                  <a:pt x="3499945" y="553545"/>
                  <a:pt x="3510455" y="546538"/>
                </a:cubicBezTo>
                <a:cubicBezTo>
                  <a:pt x="3586886" y="565645"/>
                  <a:pt x="3525129" y="540190"/>
                  <a:pt x="3573517" y="588579"/>
                </a:cubicBezTo>
                <a:cubicBezTo>
                  <a:pt x="3582449" y="597511"/>
                  <a:pt x="3596116" y="600668"/>
                  <a:pt x="3605048" y="609600"/>
                </a:cubicBezTo>
                <a:cubicBezTo>
                  <a:pt x="3617435" y="621987"/>
                  <a:pt x="3622565" y="641132"/>
                  <a:pt x="3636579" y="651642"/>
                </a:cubicBezTo>
                <a:cubicBezTo>
                  <a:pt x="3651672" y="662962"/>
                  <a:pt x="3671614" y="665655"/>
                  <a:pt x="3689131" y="672662"/>
                </a:cubicBezTo>
                <a:cubicBezTo>
                  <a:pt x="3699641" y="686676"/>
                  <a:pt x="3707700" y="702920"/>
                  <a:pt x="3720662" y="714704"/>
                </a:cubicBezTo>
                <a:cubicBezTo>
                  <a:pt x="3746585" y="738271"/>
                  <a:pt x="3804745" y="777766"/>
                  <a:pt x="3804745" y="777766"/>
                </a:cubicBezTo>
                <a:cubicBezTo>
                  <a:pt x="3832773" y="774262"/>
                  <a:pt x="3862602" y="777745"/>
                  <a:pt x="3888828" y="767255"/>
                </a:cubicBezTo>
                <a:cubicBezTo>
                  <a:pt x="3900556" y="762564"/>
                  <a:pt x="3900916" y="744656"/>
                  <a:pt x="3909848" y="735724"/>
                </a:cubicBezTo>
                <a:cubicBezTo>
                  <a:pt x="3925711" y="719861"/>
                  <a:pt x="3946537" y="709545"/>
                  <a:pt x="3962400" y="693683"/>
                </a:cubicBezTo>
                <a:cubicBezTo>
                  <a:pt x="3971332" y="684751"/>
                  <a:pt x="3975334" y="671856"/>
                  <a:pt x="3983421" y="662152"/>
                </a:cubicBezTo>
                <a:cubicBezTo>
                  <a:pt x="3992937" y="650733"/>
                  <a:pt x="4004442" y="641131"/>
                  <a:pt x="4014952" y="630621"/>
                </a:cubicBezTo>
                <a:cubicBezTo>
                  <a:pt x="4021959" y="616607"/>
                  <a:pt x="4025942" y="600616"/>
                  <a:pt x="4035972" y="588579"/>
                </a:cubicBezTo>
                <a:cubicBezTo>
                  <a:pt x="4044059" y="578875"/>
                  <a:pt x="4054969" y="569126"/>
                  <a:pt x="4067503" y="567559"/>
                </a:cubicBezTo>
                <a:cubicBezTo>
                  <a:pt x="4089800" y="564772"/>
                  <a:pt x="4128608" y="582014"/>
                  <a:pt x="4151586" y="588579"/>
                </a:cubicBezTo>
                <a:cubicBezTo>
                  <a:pt x="4165476" y="592547"/>
                  <a:pt x="4179614" y="595586"/>
                  <a:pt x="4193628" y="599090"/>
                </a:cubicBezTo>
                <a:cubicBezTo>
                  <a:pt x="4235669" y="595586"/>
                  <a:pt x="4278207" y="595911"/>
                  <a:pt x="4319752" y="588579"/>
                </a:cubicBezTo>
                <a:cubicBezTo>
                  <a:pt x="4338331" y="585300"/>
                  <a:pt x="4355063" y="575221"/>
                  <a:pt x="4372303" y="567559"/>
                </a:cubicBezTo>
                <a:cubicBezTo>
                  <a:pt x="4434079" y="540103"/>
                  <a:pt x="4405923" y="547387"/>
                  <a:pt x="4477407" y="504497"/>
                </a:cubicBezTo>
                <a:cubicBezTo>
                  <a:pt x="4610737" y="424499"/>
                  <a:pt x="4441921" y="535162"/>
                  <a:pt x="4550979" y="462455"/>
                </a:cubicBezTo>
                <a:cubicBezTo>
                  <a:pt x="4564993" y="476469"/>
                  <a:pt x="4580333" y="489272"/>
                  <a:pt x="4593021" y="504497"/>
                </a:cubicBezTo>
                <a:cubicBezTo>
                  <a:pt x="4615449" y="531411"/>
                  <a:pt x="4635062" y="560552"/>
                  <a:pt x="4656083" y="588579"/>
                </a:cubicBezTo>
                <a:cubicBezTo>
                  <a:pt x="4666593" y="602593"/>
                  <a:pt x="4673039" y="620904"/>
                  <a:pt x="4687614" y="630621"/>
                </a:cubicBezTo>
                <a:lnTo>
                  <a:pt x="4719145" y="651642"/>
                </a:lnTo>
                <a:cubicBezTo>
                  <a:pt x="4733159" y="648138"/>
                  <a:pt x="4748644" y="648298"/>
                  <a:pt x="4761186" y="641131"/>
                </a:cubicBezTo>
                <a:cubicBezTo>
                  <a:pt x="4790496" y="624382"/>
                  <a:pt x="4793950" y="601814"/>
                  <a:pt x="4813738" y="578069"/>
                </a:cubicBezTo>
                <a:cubicBezTo>
                  <a:pt x="4823254" y="566650"/>
                  <a:pt x="4835753" y="557957"/>
                  <a:pt x="4845269" y="546538"/>
                </a:cubicBezTo>
                <a:cubicBezTo>
                  <a:pt x="4853356" y="536834"/>
                  <a:pt x="4857358" y="523939"/>
                  <a:pt x="4866290" y="515007"/>
                </a:cubicBezTo>
                <a:cubicBezTo>
                  <a:pt x="4878676" y="502621"/>
                  <a:pt x="4894317" y="493986"/>
                  <a:pt x="4908331" y="483476"/>
                </a:cubicBezTo>
                <a:cubicBezTo>
                  <a:pt x="4918874" y="451847"/>
                  <a:pt x="4918685" y="432471"/>
                  <a:pt x="4960883" y="420414"/>
                </a:cubicBezTo>
                <a:cubicBezTo>
                  <a:pt x="4971536" y="417370"/>
                  <a:pt x="4981904" y="427421"/>
                  <a:pt x="4992414" y="430924"/>
                </a:cubicBezTo>
                <a:cubicBezTo>
                  <a:pt x="5048291" y="468176"/>
                  <a:pt x="5005561" y="433190"/>
                  <a:pt x="5055476" y="504497"/>
                </a:cubicBezTo>
                <a:cubicBezTo>
                  <a:pt x="5083847" y="545028"/>
                  <a:pt x="5180208" y="653187"/>
                  <a:pt x="5202621" y="662152"/>
                </a:cubicBezTo>
                <a:lnTo>
                  <a:pt x="5255172" y="683173"/>
                </a:lnTo>
                <a:cubicBezTo>
                  <a:pt x="5271746" y="699747"/>
                  <a:pt x="5321610" y="751933"/>
                  <a:pt x="5339255" y="756745"/>
                </a:cubicBezTo>
                <a:cubicBezTo>
                  <a:pt x="5359815" y="762352"/>
                  <a:pt x="5381296" y="749738"/>
                  <a:pt x="5402317" y="746235"/>
                </a:cubicBezTo>
                <a:cubicBezTo>
                  <a:pt x="5416331" y="735725"/>
                  <a:pt x="5430104" y="724886"/>
                  <a:pt x="5444359" y="714704"/>
                </a:cubicBezTo>
                <a:cubicBezTo>
                  <a:pt x="5454638" y="707362"/>
                  <a:pt x="5466958" y="702615"/>
                  <a:pt x="5475890" y="693683"/>
                </a:cubicBezTo>
                <a:cubicBezTo>
                  <a:pt x="5484822" y="684751"/>
                  <a:pt x="5488689" y="671743"/>
                  <a:pt x="5496910" y="662152"/>
                </a:cubicBezTo>
                <a:cubicBezTo>
                  <a:pt x="5576177" y="569673"/>
                  <a:pt x="5505107" y="669597"/>
                  <a:pt x="5570483" y="578069"/>
                </a:cubicBezTo>
                <a:cubicBezTo>
                  <a:pt x="5577825" y="567790"/>
                  <a:pt x="5582571" y="555470"/>
                  <a:pt x="5591503" y="546538"/>
                </a:cubicBezTo>
                <a:cubicBezTo>
                  <a:pt x="5600435" y="537606"/>
                  <a:pt x="5613645" y="533967"/>
                  <a:pt x="5623034" y="525517"/>
                </a:cubicBezTo>
                <a:cubicBezTo>
                  <a:pt x="5728707" y="430412"/>
                  <a:pt x="5658904" y="477374"/>
                  <a:pt x="5738648" y="420414"/>
                </a:cubicBezTo>
                <a:cubicBezTo>
                  <a:pt x="5748927" y="413072"/>
                  <a:pt x="5758881" y="405042"/>
                  <a:pt x="5770179" y="399393"/>
                </a:cubicBezTo>
                <a:cubicBezTo>
                  <a:pt x="5780088" y="394438"/>
                  <a:pt x="5791200" y="392386"/>
                  <a:pt x="5801710" y="388883"/>
                </a:cubicBezTo>
                <a:cubicBezTo>
                  <a:pt x="5842112" y="419184"/>
                  <a:pt x="5851157" y="422871"/>
                  <a:pt x="5885793" y="462455"/>
                </a:cubicBezTo>
                <a:cubicBezTo>
                  <a:pt x="5897328" y="475638"/>
                  <a:pt x="5904937" y="492110"/>
                  <a:pt x="5917324" y="504497"/>
                </a:cubicBezTo>
                <a:cubicBezTo>
                  <a:pt x="5937697" y="524870"/>
                  <a:pt x="5954743" y="527480"/>
                  <a:pt x="5980386" y="536028"/>
                </a:cubicBezTo>
                <a:cubicBezTo>
                  <a:pt x="6035736" y="502818"/>
                  <a:pt x="6078320" y="480135"/>
                  <a:pt x="6127531" y="430924"/>
                </a:cubicBezTo>
                <a:cubicBezTo>
                  <a:pt x="6141545" y="416910"/>
                  <a:pt x="6154760" y="402050"/>
                  <a:pt x="6169572" y="388883"/>
                </a:cubicBezTo>
                <a:cubicBezTo>
                  <a:pt x="6241067" y="325333"/>
                  <a:pt x="6204568" y="373176"/>
                  <a:pt x="6243145" y="315310"/>
                </a:cubicBezTo>
                <a:cubicBezTo>
                  <a:pt x="6271173" y="329324"/>
                  <a:pt x="6305070" y="335194"/>
                  <a:pt x="6327228" y="357352"/>
                </a:cubicBezTo>
                <a:cubicBezTo>
                  <a:pt x="6351752" y="381876"/>
                  <a:pt x="6371943" y="411686"/>
                  <a:pt x="6400800" y="430924"/>
                </a:cubicBezTo>
                <a:cubicBezTo>
                  <a:pt x="6411310" y="437931"/>
                  <a:pt x="6421363" y="445678"/>
                  <a:pt x="6432331" y="451945"/>
                </a:cubicBezTo>
                <a:cubicBezTo>
                  <a:pt x="6445934" y="459719"/>
                  <a:pt x="6461623" y="463859"/>
                  <a:pt x="6474372" y="472966"/>
                </a:cubicBezTo>
                <a:cubicBezTo>
                  <a:pt x="6486467" y="481606"/>
                  <a:pt x="6495393" y="493987"/>
                  <a:pt x="6505903" y="504497"/>
                </a:cubicBezTo>
                <a:cubicBezTo>
                  <a:pt x="6558455" y="497490"/>
                  <a:pt x="6612125" y="496335"/>
                  <a:pt x="6663559" y="483476"/>
                </a:cubicBezTo>
                <a:cubicBezTo>
                  <a:pt x="6666490" y="482743"/>
                  <a:pt x="6736494" y="440214"/>
                  <a:pt x="6747641" y="430924"/>
                </a:cubicBezTo>
                <a:cubicBezTo>
                  <a:pt x="6759060" y="421408"/>
                  <a:pt x="6767077" y="408032"/>
                  <a:pt x="6779172" y="399393"/>
                </a:cubicBezTo>
                <a:cubicBezTo>
                  <a:pt x="6791922" y="390286"/>
                  <a:pt x="6807200" y="385380"/>
                  <a:pt x="6821214" y="378373"/>
                </a:cubicBezTo>
                <a:cubicBezTo>
                  <a:pt x="6827622" y="359148"/>
                  <a:pt x="6835700" y="319247"/>
                  <a:pt x="6863255" y="315310"/>
                </a:cubicBezTo>
                <a:cubicBezTo>
                  <a:pt x="6878766" y="313094"/>
                  <a:pt x="6891283" y="329324"/>
                  <a:pt x="6905297" y="336331"/>
                </a:cubicBezTo>
                <a:cubicBezTo>
                  <a:pt x="6928946" y="407279"/>
                  <a:pt x="6894916" y="324219"/>
                  <a:pt x="6968359" y="409904"/>
                </a:cubicBezTo>
                <a:cubicBezTo>
                  <a:pt x="7036045" y="488872"/>
                  <a:pt x="6909015" y="394867"/>
                  <a:pt x="7010400" y="462455"/>
                </a:cubicBezTo>
                <a:cubicBezTo>
                  <a:pt x="7020910" y="476469"/>
                  <a:pt x="7031749" y="490242"/>
                  <a:pt x="7041931" y="504497"/>
                </a:cubicBezTo>
                <a:cubicBezTo>
                  <a:pt x="7049273" y="514776"/>
                  <a:pt x="7051224" y="531337"/>
                  <a:pt x="7062952" y="536028"/>
                </a:cubicBezTo>
                <a:cubicBezTo>
                  <a:pt x="7073239" y="540142"/>
                  <a:pt x="7083973" y="529021"/>
                  <a:pt x="7094483" y="525517"/>
                </a:cubicBezTo>
                <a:cubicBezTo>
                  <a:pt x="7180503" y="456701"/>
                  <a:pt x="7111846" y="507779"/>
                  <a:pt x="7199586" y="451945"/>
                </a:cubicBezTo>
                <a:cubicBezTo>
                  <a:pt x="7220900" y="438382"/>
                  <a:pt x="7262648" y="409904"/>
                  <a:pt x="7262648" y="409904"/>
                </a:cubicBezTo>
                <a:cubicBezTo>
                  <a:pt x="7280165" y="427421"/>
                  <a:pt x="7298887" y="443812"/>
                  <a:pt x="7315200" y="462455"/>
                </a:cubicBezTo>
                <a:cubicBezTo>
                  <a:pt x="7323518" y="471961"/>
                  <a:pt x="7326517" y="485899"/>
                  <a:pt x="7336221" y="493986"/>
                </a:cubicBezTo>
                <a:cubicBezTo>
                  <a:pt x="7348257" y="504016"/>
                  <a:pt x="7364248" y="508000"/>
                  <a:pt x="7378262" y="515007"/>
                </a:cubicBezTo>
                <a:cubicBezTo>
                  <a:pt x="7462208" y="626934"/>
                  <a:pt x="7355652" y="497917"/>
                  <a:pt x="7451834" y="578069"/>
                </a:cubicBezTo>
                <a:cubicBezTo>
                  <a:pt x="7461538" y="586156"/>
                  <a:pt x="7463923" y="600668"/>
                  <a:pt x="7472855" y="609600"/>
                </a:cubicBezTo>
                <a:cubicBezTo>
                  <a:pt x="7493231" y="629976"/>
                  <a:pt x="7510271" y="632583"/>
                  <a:pt x="7535917" y="641131"/>
                </a:cubicBezTo>
                <a:cubicBezTo>
                  <a:pt x="7570952" y="634124"/>
                  <a:pt x="7606872" y="630617"/>
                  <a:pt x="7641021" y="620110"/>
                </a:cubicBezTo>
                <a:cubicBezTo>
                  <a:pt x="7653094" y="616395"/>
                  <a:pt x="7663046" y="607408"/>
                  <a:pt x="7672552" y="599090"/>
                </a:cubicBezTo>
                <a:cubicBezTo>
                  <a:pt x="7741589" y="538682"/>
                  <a:pt x="7710604" y="566657"/>
                  <a:pt x="7746124" y="504497"/>
                </a:cubicBezTo>
                <a:cubicBezTo>
                  <a:pt x="7766395" y="469023"/>
                  <a:pt x="7788165" y="434428"/>
                  <a:pt x="7809186" y="399393"/>
                </a:cubicBezTo>
                <a:cubicBezTo>
                  <a:pt x="7819696" y="381876"/>
                  <a:pt x="7831581" y="365114"/>
                  <a:pt x="7840717" y="346842"/>
                </a:cubicBezTo>
                <a:cubicBezTo>
                  <a:pt x="7847724" y="332828"/>
                  <a:pt x="7853047" y="317837"/>
                  <a:pt x="7861738" y="304800"/>
                </a:cubicBezTo>
                <a:cubicBezTo>
                  <a:pt x="7874182" y="286135"/>
                  <a:pt x="7889765" y="269765"/>
                  <a:pt x="7903779" y="252248"/>
                </a:cubicBezTo>
                <a:cubicBezTo>
                  <a:pt x="7913460" y="223208"/>
                  <a:pt x="7910581" y="196915"/>
                  <a:pt x="7956331" y="231228"/>
                </a:cubicBezTo>
                <a:cubicBezTo>
                  <a:pt x="7988040" y="255010"/>
                  <a:pt x="8018428" y="282329"/>
                  <a:pt x="8040414" y="315310"/>
                </a:cubicBezTo>
                <a:cubicBezTo>
                  <a:pt x="8068654" y="357672"/>
                  <a:pt x="8085498" y="387408"/>
                  <a:pt x="8135007" y="420414"/>
                </a:cubicBezTo>
                <a:cubicBezTo>
                  <a:pt x="8145517" y="427421"/>
                  <a:pt x="8155240" y="435786"/>
                  <a:pt x="8166538" y="441435"/>
                </a:cubicBezTo>
                <a:cubicBezTo>
                  <a:pt x="8176447" y="446390"/>
                  <a:pt x="8187559" y="448442"/>
                  <a:pt x="8198069" y="451945"/>
                </a:cubicBezTo>
                <a:cubicBezTo>
                  <a:pt x="8303281" y="425643"/>
                  <a:pt x="8195335" y="465190"/>
                  <a:pt x="8250621" y="409904"/>
                </a:cubicBezTo>
                <a:cubicBezTo>
                  <a:pt x="8261700" y="398825"/>
                  <a:pt x="8278648" y="395890"/>
                  <a:pt x="8292662" y="388883"/>
                </a:cubicBezTo>
                <a:cubicBezTo>
                  <a:pt x="8303172" y="374869"/>
                  <a:pt x="8312312" y="359714"/>
                  <a:pt x="8324193" y="346842"/>
                </a:cubicBezTo>
                <a:cubicBezTo>
                  <a:pt x="8354439" y="314076"/>
                  <a:pt x="8390929" y="287068"/>
                  <a:pt x="8418786" y="252248"/>
                </a:cubicBezTo>
                <a:cubicBezTo>
                  <a:pt x="8432800" y="234731"/>
                  <a:pt x="8445738" y="216296"/>
                  <a:pt x="8460828" y="199697"/>
                </a:cubicBezTo>
                <a:cubicBezTo>
                  <a:pt x="8480825" y="177700"/>
                  <a:pt x="8523890" y="136635"/>
                  <a:pt x="8523890" y="136635"/>
                </a:cubicBezTo>
                <a:cubicBezTo>
                  <a:pt x="8537904" y="150649"/>
                  <a:pt x="8553687" y="163092"/>
                  <a:pt x="8565931" y="178676"/>
                </a:cubicBezTo>
                <a:cubicBezTo>
                  <a:pt x="8592352" y="212303"/>
                  <a:pt x="8613844" y="249567"/>
                  <a:pt x="8639503" y="283779"/>
                </a:cubicBezTo>
                <a:cubicBezTo>
                  <a:pt x="8650013" y="297793"/>
                  <a:pt x="8660852" y="311566"/>
                  <a:pt x="8671034" y="325821"/>
                </a:cubicBezTo>
                <a:cubicBezTo>
                  <a:pt x="8678376" y="336100"/>
                  <a:pt x="8682548" y="349034"/>
                  <a:pt x="8692055" y="357352"/>
                </a:cubicBezTo>
                <a:cubicBezTo>
                  <a:pt x="8711068" y="373988"/>
                  <a:pt x="8755117" y="399393"/>
                  <a:pt x="8755117" y="399393"/>
                </a:cubicBezTo>
                <a:cubicBezTo>
                  <a:pt x="8772634" y="388883"/>
                  <a:pt x="8790485" y="378909"/>
                  <a:pt x="8807669" y="367862"/>
                </a:cubicBezTo>
                <a:cubicBezTo>
                  <a:pt x="8919466" y="295993"/>
                  <a:pt x="8863976" y="317561"/>
                  <a:pt x="8933793" y="294290"/>
                </a:cubicBezTo>
                <a:cubicBezTo>
                  <a:pt x="8947807" y="283780"/>
                  <a:pt x="8962534" y="274159"/>
                  <a:pt x="8975834" y="262759"/>
                </a:cubicBezTo>
                <a:cubicBezTo>
                  <a:pt x="8987119" y="253086"/>
                  <a:pt x="8994998" y="239473"/>
                  <a:pt x="9007365" y="231228"/>
                </a:cubicBezTo>
                <a:cubicBezTo>
                  <a:pt x="9016583" y="225082"/>
                  <a:pt x="9028386" y="224221"/>
                  <a:pt x="9038897" y="220717"/>
                </a:cubicBezTo>
                <a:cubicBezTo>
                  <a:pt x="9110891" y="292711"/>
                  <a:pt x="9077224" y="267289"/>
                  <a:pt x="9133490" y="304800"/>
                </a:cubicBezTo>
                <a:cubicBezTo>
                  <a:pt x="9181010" y="376082"/>
                  <a:pt x="9119683" y="290994"/>
                  <a:pt x="9207062" y="378373"/>
                </a:cubicBezTo>
                <a:cubicBezTo>
                  <a:pt x="9215994" y="387305"/>
                  <a:pt x="9218379" y="401817"/>
                  <a:pt x="9228083" y="409904"/>
                </a:cubicBezTo>
                <a:cubicBezTo>
                  <a:pt x="9240119" y="419934"/>
                  <a:pt x="9256521" y="423151"/>
                  <a:pt x="9270124" y="430924"/>
                </a:cubicBezTo>
                <a:cubicBezTo>
                  <a:pt x="9281092" y="437191"/>
                  <a:pt x="9291145" y="444938"/>
                  <a:pt x="9301655" y="451945"/>
                </a:cubicBezTo>
                <a:cubicBezTo>
                  <a:pt x="9312165" y="448442"/>
                  <a:pt x="9323567" y="446932"/>
                  <a:pt x="9333186" y="441435"/>
                </a:cubicBezTo>
                <a:cubicBezTo>
                  <a:pt x="9431186" y="385436"/>
                  <a:pt x="9308238" y="433545"/>
                  <a:pt x="9438290" y="346842"/>
                </a:cubicBezTo>
                <a:lnTo>
                  <a:pt x="9469821" y="325821"/>
                </a:lnTo>
                <a:cubicBezTo>
                  <a:pt x="9503616" y="348351"/>
                  <a:pt x="9520615" y="358369"/>
                  <a:pt x="9553903" y="388883"/>
                </a:cubicBezTo>
                <a:cubicBezTo>
                  <a:pt x="9586581" y="418838"/>
                  <a:pt x="9616766" y="462356"/>
                  <a:pt x="9659007" y="483476"/>
                </a:cubicBezTo>
                <a:cubicBezTo>
                  <a:pt x="9668916" y="488431"/>
                  <a:pt x="9680028" y="490483"/>
                  <a:pt x="9690538" y="493986"/>
                </a:cubicBezTo>
                <a:cubicBezTo>
                  <a:pt x="9708055" y="490483"/>
                  <a:pt x="9726363" y="489749"/>
                  <a:pt x="9743090" y="483476"/>
                </a:cubicBezTo>
                <a:cubicBezTo>
                  <a:pt x="9754918" y="479041"/>
                  <a:pt x="9763653" y="468722"/>
                  <a:pt x="9774621" y="462455"/>
                </a:cubicBezTo>
                <a:cubicBezTo>
                  <a:pt x="9817920" y="437713"/>
                  <a:pt x="9828048" y="437640"/>
                  <a:pt x="9879724" y="420414"/>
                </a:cubicBezTo>
                <a:cubicBezTo>
                  <a:pt x="9893738" y="409904"/>
                  <a:pt x="9906634" y="397709"/>
                  <a:pt x="9921765" y="388883"/>
                </a:cubicBezTo>
                <a:cubicBezTo>
                  <a:pt x="9984422" y="352333"/>
                  <a:pt x="9987199" y="353059"/>
                  <a:pt x="10037379" y="336331"/>
                </a:cubicBezTo>
                <a:cubicBezTo>
                  <a:pt x="10065407" y="357352"/>
                  <a:pt x="10100441" y="371365"/>
                  <a:pt x="10121462" y="399393"/>
                </a:cubicBezTo>
                <a:cubicBezTo>
                  <a:pt x="10162394" y="453969"/>
                  <a:pt x="10137325" y="433601"/>
                  <a:pt x="10195034" y="462455"/>
                </a:cubicBezTo>
                <a:cubicBezTo>
                  <a:pt x="10205544" y="476469"/>
                  <a:pt x="10213603" y="492713"/>
                  <a:pt x="10226565" y="504497"/>
                </a:cubicBezTo>
                <a:cubicBezTo>
                  <a:pt x="10293828" y="565646"/>
                  <a:pt x="10285533" y="559188"/>
                  <a:pt x="10342179" y="578069"/>
                </a:cubicBezTo>
                <a:cubicBezTo>
                  <a:pt x="10399647" y="539757"/>
                  <a:pt x="10352060" y="579014"/>
                  <a:pt x="10394731" y="515007"/>
                </a:cubicBezTo>
                <a:cubicBezTo>
                  <a:pt x="10443328" y="442111"/>
                  <a:pt x="10422718" y="484107"/>
                  <a:pt x="10468303" y="430924"/>
                </a:cubicBezTo>
                <a:cubicBezTo>
                  <a:pt x="10514117" y="377475"/>
                  <a:pt x="10478387" y="396032"/>
                  <a:pt x="10531365" y="378373"/>
                </a:cubicBezTo>
                <a:cubicBezTo>
                  <a:pt x="10553549" y="444919"/>
                  <a:pt x="10527327" y="379024"/>
                  <a:pt x="10594428" y="472966"/>
                </a:cubicBezTo>
                <a:cubicBezTo>
                  <a:pt x="10613639" y="499861"/>
                  <a:pt x="10646979" y="557048"/>
                  <a:pt x="10646979" y="557048"/>
                </a:cubicBezTo>
                <a:cubicBezTo>
                  <a:pt x="10657489" y="546538"/>
                  <a:pt x="10672473" y="539100"/>
                  <a:pt x="10678510" y="525517"/>
                </a:cubicBezTo>
                <a:cubicBezTo>
                  <a:pt x="10687165" y="506043"/>
                  <a:pt x="10686378" y="483601"/>
                  <a:pt x="10689021" y="462455"/>
                </a:cubicBezTo>
                <a:cubicBezTo>
                  <a:pt x="10693388" y="427518"/>
                  <a:pt x="10696028" y="392386"/>
                  <a:pt x="10699531" y="357352"/>
                </a:cubicBezTo>
                <a:cubicBezTo>
                  <a:pt x="10782053" y="384858"/>
                  <a:pt x="10690015" y="347836"/>
                  <a:pt x="10815145" y="472966"/>
                </a:cubicBezTo>
                <a:lnTo>
                  <a:pt x="10857186" y="515007"/>
                </a:lnTo>
                <a:lnTo>
                  <a:pt x="10720552" y="536028"/>
                </a:lnTo>
                <a:lnTo>
                  <a:pt x="10583917" y="346842"/>
                </a:lnTo>
                <a:lnTo>
                  <a:pt x="10720552" y="357352"/>
                </a:lnTo>
              </a:path>
            </a:pathLst>
          </a:cu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8056484" y="5661471"/>
            <a:ext cx="2778282" cy="216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1085415"/>
            <a:r>
              <a:rPr lang="de-DE" sz="1400" dirty="0">
                <a:solidFill>
                  <a:srgbClr val="000000"/>
                </a:solidFill>
                <a:latin typeface="BNPP Sans Condensed ExtraBold" pitchFamily="50" charset="0"/>
                <a:cs typeface="Arial"/>
              </a:rPr>
              <a:t>Quelle: BNP Zertifikate; Abruf 6. Oktober 2023</a:t>
            </a:r>
            <a:endParaRPr lang="en-US" sz="1400" dirty="0">
              <a:solidFill>
                <a:srgbClr val="000000"/>
              </a:solidFill>
              <a:latin typeface="BNPP Sans Condensed ExtraBold" pitchFamily="50" charset="0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254203-AA2A-3A96-7FE7-024F29D58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95" y="1089051"/>
            <a:ext cx="11514883" cy="450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8255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Steuerliche Implikationen auf die Kapitalanlage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1211878">
              <a:defRPr/>
            </a:pPr>
            <a:fld id="{CDAB4B76-4159-46E0-B97E-70214FE57307}" type="datetime1">
              <a:rPr lang="fr-FR" smtClean="0">
                <a:solidFill>
                  <a:srgbClr val="000000"/>
                </a:solidFill>
              </a:r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121187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1878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878">
                <a:defRPr/>
              </a:pPr>
              <a:t>14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1800" y="1269554"/>
            <a:ext cx="107283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err="1">
                <a:solidFill>
                  <a:schemeClr val="tx2"/>
                </a:solidFill>
                <a:latin typeface="BNPPSans-Bold" panose="02000000000000000000" pitchFamily="2" charset="0"/>
              </a:rPr>
              <a:t>wertlose</a:t>
            </a:r>
            <a:r>
              <a:rPr lang="en-GB" sz="2800" b="1" dirty="0">
                <a:solidFill>
                  <a:schemeClr val="tx2"/>
                </a:solidFill>
                <a:latin typeface="BNPPSans-Bold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tx2"/>
                </a:solidFill>
                <a:latin typeface="BNPPSans-Bold" panose="02000000000000000000" pitchFamily="2" charset="0"/>
              </a:rPr>
              <a:t>Vermögensgegenstände</a:t>
            </a:r>
            <a:endParaRPr lang="en-GB" sz="2800" dirty="0">
              <a:solidFill>
                <a:srgbClr val="837D79"/>
              </a:solidFill>
              <a:latin typeface="BNPPSans-Light" panose="02000503020000020004" pitchFamily="2" charset="0"/>
            </a:endParaRPr>
          </a:p>
          <a:p>
            <a:pPr marL="285750" indent="-285750">
              <a:buFontTx/>
              <a:buChar char="-"/>
            </a:pPr>
            <a:r>
              <a:rPr lang="en-GB" sz="1800" dirty="0" err="1">
                <a:solidFill>
                  <a:srgbClr val="837D79"/>
                </a:solidFill>
                <a:latin typeface="BNPPSans-Light" panose="02000503020000020004" pitchFamily="2" charset="0"/>
              </a:rPr>
              <a:t>verschiedene</a:t>
            </a:r>
            <a:r>
              <a:rPr lang="en-GB" sz="1800" dirty="0">
                <a:solidFill>
                  <a:srgbClr val="837D79"/>
                </a:solidFill>
                <a:latin typeface="BNPPSans-Light" panose="02000503020000020004" pitchFamily="2" charset="0"/>
              </a:rPr>
              <a:t> </a:t>
            </a:r>
            <a:r>
              <a:rPr lang="en-GB" sz="1800" dirty="0" err="1">
                <a:solidFill>
                  <a:srgbClr val="837D79"/>
                </a:solidFill>
                <a:latin typeface="BNPPSans-Light" panose="02000503020000020004" pitchFamily="2" charset="0"/>
              </a:rPr>
              <a:t>Szenarien</a:t>
            </a:r>
            <a:r>
              <a:rPr lang="en-GB" sz="1800" dirty="0">
                <a:solidFill>
                  <a:srgbClr val="837D79"/>
                </a:solidFill>
                <a:latin typeface="BNPPSans-Light" panose="02000503020000020004" pitchFamily="2" charset="0"/>
              </a:rPr>
              <a:t>: </a:t>
            </a:r>
            <a:r>
              <a:rPr lang="en-GB" sz="1800" dirty="0" err="1">
                <a:solidFill>
                  <a:srgbClr val="837D79"/>
                </a:solidFill>
                <a:latin typeface="BNPPSans-Light" panose="02000503020000020004" pitchFamily="2" charset="0"/>
              </a:rPr>
              <a:t>Insolvenzen</a:t>
            </a:r>
            <a:r>
              <a:rPr lang="en-GB" sz="1800" dirty="0">
                <a:solidFill>
                  <a:srgbClr val="837D79"/>
                </a:solidFill>
                <a:latin typeface="BNPPSans-Light" panose="02000503020000020004" pitchFamily="2" charset="0"/>
              </a:rPr>
              <a:t>, Corporate Actions, etc.  </a:t>
            </a:r>
          </a:p>
          <a:p>
            <a:pPr marL="285750" indent="-285750">
              <a:buFontTx/>
              <a:buChar char="-"/>
            </a:pPr>
            <a:r>
              <a:rPr lang="en-GB" sz="1800" dirty="0" err="1">
                <a:solidFill>
                  <a:srgbClr val="837D79"/>
                </a:solidFill>
                <a:latin typeface="BNPPSans-Light" panose="02000503020000020004" pitchFamily="2" charset="0"/>
              </a:rPr>
              <a:t>wichtiges</a:t>
            </a:r>
            <a:r>
              <a:rPr lang="en-GB" sz="1800" dirty="0">
                <a:solidFill>
                  <a:srgbClr val="837D79"/>
                </a:solidFill>
                <a:latin typeface="BNPPSans-Light" panose="02000503020000020004" pitchFamily="2" charset="0"/>
              </a:rPr>
              <a:t> </a:t>
            </a:r>
            <a:r>
              <a:rPr lang="en-GB" sz="1800" dirty="0" err="1">
                <a:solidFill>
                  <a:srgbClr val="837D79"/>
                </a:solidFill>
                <a:latin typeface="BNPPSans-Light" panose="02000503020000020004" pitchFamily="2" charset="0"/>
              </a:rPr>
              <a:t>Kriterium</a:t>
            </a:r>
            <a:r>
              <a:rPr lang="en-GB" sz="1800" dirty="0">
                <a:solidFill>
                  <a:srgbClr val="837D79"/>
                </a:solidFill>
                <a:latin typeface="BNPPSans-Light" panose="02000503020000020004" pitchFamily="2" charset="0"/>
              </a:rPr>
              <a:t>: </a:t>
            </a:r>
            <a:r>
              <a:rPr lang="en-GB" sz="1800" dirty="0" err="1">
                <a:solidFill>
                  <a:srgbClr val="837D79"/>
                </a:solidFill>
                <a:latin typeface="BNPPSans-Light" panose="02000503020000020004" pitchFamily="2" charset="0"/>
              </a:rPr>
              <a:t>Rückzahlung</a:t>
            </a:r>
            <a:r>
              <a:rPr lang="en-GB" sz="1800" dirty="0">
                <a:solidFill>
                  <a:srgbClr val="837D79"/>
                </a:solidFill>
                <a:latin typeface="BNPPSans-Light" panose="02000503020000020004" pitchFamily="2" charset="0"/>
              </a:rPr>
              <a:t> vs. </a:t>
            </a:r>
            <a:r>
              <a:rPr lang="en-GB" sz="1800" dirty="0" err="1">
                <a:solidFill>
                  <a:srgbClr val="837D79"/>
                </a:solidFill>
                <a:latin typeface="BNPPSans-Light" panose="02000503020000020004" pitchFamily="2" charset="0"/>
              </a:rPr>
              <a:t>Transaktionskosten</a:t>
            </a:r>
            <a:r>
              <a:rPr lang="en-GB" sz="1800" dirty="0">
                <a:solidFill>
                  <a:srgbClr val="837D79"/>
                </a:solidFill>
                <a:latin typeface="BNPPSans-Light" panose="02000503020000020004" pitchFamily="2" charset="0"/>
              </a:rPr>
              <a:t> des </a:t>
            </a:r>
            <a:r>
              <a:rPr lang="en-GB" sz="1800" dirty="0" err="1">
                <a:solidFill>
                  <a:srgbClr val="837D79"/>
                </a:solidFill>
                <a:latin typeface="BNPPSans-Light" panose="02000503020000020004" pitchFamily="2" charset="0"/>
              </a:rPr>
              <a:t>Verkaufs</a:t>
            </a:r>
            <a:r>
              <a:rPr lang="en-GB" sz="1800" dirty="0">
                <a:solidFill>
                  <a:srgbClr val="837D79"/>
                </a:solidFill>
                <a:latin typeface="BNPPSans-Light" panose="02000503020000020004" pitchFamily="2" charset="0"/>
              </a:rPr>
              <a:t> </a:t>
            </a:r>
          </a:p>
          <a:p>
            <a:endParaRPr lang="en-GB" dirty="0">
              <a:solidFill>
                <a:srgbClr val="837D79"/>
              </a:solidFill>
              <a:latin typeface="BNPPSans-Light" panose="0200050302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rgbClr val="000000"/>
                </a:solidFill>
                <a:latin typeface="BNPPSans-Bold" panose="02000000000000000000" pitchFamily="2" charset="0"/>
              </a:rPr>
              <a:t>Steuerliche</a:t>
            </a:r>
            <a:r>
              <a:rPr lang="en-GB" b="1" dirty="0">
                <a:solidFill>
                  <a:srgbClr val="000000"/>
                </a:solidFill>
                <a:latin typeface="BNPPSans-Bold" panose="02000000000000000000" pitchFamily="2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BNPPSans-Bold" panose="02000000000000000000" pitchFamily="2" charset="0"/>
              </a:rPr>
              <a:t>Verlustverrechnungsbeschränkungen</a:t>
            </a:r>
            <a:endParaRPr lang="en-GB" b="1" dirty="0">
              <a:solidFill>
                <a:srgbClr val="000000"/>
              </a:solidFill>
              <a:latin typeface="BNPPSans-Bold" panose="020000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en-GB" sz="1800" dirty="0" err="1">
                <a:solidFill>
                  <a:srgbClr val="837D79"/>
                </a:solidFill>
                <a:latin typeface="BNPPSans-Light" panose="02000503020000020004" pitchFamily="2" charset="0"/>
              </a:rPr>
              <a:t>Beschränkung</a:t>
            </a:r>
            <a:r>
              <a:rPr lang="en-GB" sz="1800" dirty="0">
                <a:solidFill>
                  <a:srgbClr val="837D79"/>
                </a:solidFill>
                <a:latin typeface="BNPPSans-Light" panose="02000503020000020004" pitchFamily="2" charset="0"/>
              </a:rPr>
              <a:t> der </a:t>
            </a:r>
            <a:r>
              <a:rPr lang="en-GB" sz="1800" dirty="0" err="1">
                <a:solidFill>
                  <a:srgbClr val="837D79"/>
                </a:solidFill>
                <a:latin typeface="BNPPSans-Light" panose="02000503020000020004" pitchFamily="2" charset="0"/>
              </a:rPr>
              <a:t>Verlustverrechnung</a:t>
            </a:r>
            <a:r>
              <a:rPr lang="en-GB" sz="1800" dirty="0">
                <a:solidFill>
                  <a:srgbClr val="837D79"/>
                </a:solidFill>
                <a:latin typeface="BNPPSans-Light" panose="02000503020000020004" pitchFamily="2" charset="0"/>
              </a:rPr>
              <a:t> </a:t>
            </a:r>
            <a:r>
              <a:rPr lang="en-GB" sz="1800" dirty="0" err="1">
                <a:solidFill>
                  <a:srgbClr val="837D79"/>
                </a:solidFill>
                <a:latin typeface="BNPPSans-Light" panose="02000503020000020004" pitchFamily="2" charset="0"/>
              </a:rPr>
              <a:t>bei</a:t>
            </a:r>
            <a:r>
              <a:rPr lang="en-GB" sz="1800" dirty="0">
                <a:solidFill>
                  <a:srgbClr val="837D79"/>
                </a:solidFill>
                <a:latin typeface="BNPPSans-Light" panose="02000503020000020004" pitchFamily="2" charset="0"/>
              </a:rPr>
              <a:t> </a:t>
            </a:r>
            <a:r>
              <a:rPr lang="en-GB" sz="1800" dirty="0" err="1">
                <a:solidFill>
                  <a:srgbClr val="837D79"/>
                </a:solidFill>
                <a:latin typeface="BNPPSans-Light" panose="02000503020000020004" pitchFamily="2" charset="0"/>
              </a:rPr>
              <a:t>Verlusten</a:t>
            </a:r>
            <a:r>
              <a:rPr lang="en-GB" sz="1800" dirty="0">
                <a:solidFill>
                  <a:srgbClr val="837D79"/>
                </a:solidFill>
                <a:latin typeface="BNPPSans-Light" panose="02000503020000020004" pitchFamily="2" charset="0"/>
              </a:rPr>
              <a:t> </a:t>
            </a:r>
            <a:r>
              <a:rPr lang="en-GB" sz="1800" dirty="0" err="1">
                <a:solidFill>
                  <a:srgbClr val="837D79"/>
                </a:solidFill>
                <a:latin typeface="BNPPSans-Light" panose="02000503020000020004" pitchFamily="2" charset="0"/>
              </a:rPr>
              <a:t>aus</a:t>
            </a:r>
            <a:r>
              <a:rPr lang="en-GB" sz="1800" dirty="0">
                <a:solidFill>
                  <a:srgbClr val="837D79"/>
                </a:solidFill>
                <a:latin typeface="BNPPSans-Light" panose="02000503020000020004" pitchFamily="2" charset="0"/>
              </a:rPr>
              <a:t> “</a:t>
            </a:r>
            <a:r>
              <a:rPr lang="en-GB" sz="1800" dirty="0" err="1">
                <a:solidFill>
                  <a:srgbClr val="837D79"/>
                </a:solidFill>
                <a:latin typeface="BNPPSans-Light" panose="02000503020000020004" pitchFamily="2" charset="0"/>
              </a:rPr>
              <a:t>wertlosen</a:t>
            </a:r>
            <a:r>
              <a:rPr lang="en-GB" sz="1800" dirty="0">
                <a:solidFill>
                  <a:srgbClr val="837D79"/>
                </a:solidFill>
                <a:latin typeface="BNPPSans-Light" panose="02000503020000020004" pitchFamily="2" charset="0"/>
              </a:rPr>
              <a:t>” </a:t>
            </a:r>
            <a:r>
              <a:rPr lang="en-GB" sz="1800" dirty="0" err="1">
                <a:solidFill>
                  <a:srgbClr val="837D79"/>
                </a:solidFill>
                <a:latin typeface="BNPPSans-Light" panose="02000503020000020004" pitchFamily="2" charset="0"/>
              </a:rPr>
              <a:t>Vermögensgegenständen</a:t>
            </a:r>
            <a:r>
              <a:rPr lang="en-GB" sz="1800" dirty="0">
                <a:solidFill>
                  <a:srgbClr val="837D79"/>
                </a:solidFill>
                <a:latin typeface="BNPPSans-Light" panose="02000503020000020004" pitchFamily="2" charset="0"/>
              </a:rPr>
              <a:t> auf     EUR 20.000 </a:t>
            </a:r>
            <a:r>
              <a:rPr lang="en-GB" sz="1800" dirty="0" err="1">
                <a:solidFill>
                  <a:srgbClr val="837D79"/>
                </a:solidFill>
                <a:latin typeface="BNPPSans-Light" panose="02000503020000020004" pitchFamily="2" charset="0"/>
              </a:rPr>
              <a:t>im</a:t>
            </a:r>
            <a:r>
              <a:rPr lang="en-GB" sz="1800" dirty="0">
                <a:solidFill>
                  <a:srgbClr val="837D79"/>
                </a:solidFill>
                <a:latin typeface="BNPPSans-Light" panose="02000503020000020004" pitchFamily="2" charset="0"/>
              </a:rPr>
              <a:t> </a:t>
            </a:r>
            <a:r>
              <a:rPr lang="en-GB" sz="1800" dirty="0" err="1">
                <a:solidFill>
                  <a:srgbClr val="837D79"/>
                </a:solidFill>
                <a:latin typeface="BNPPSans-Light" panose="02000503020000020004" pitchFamily="2" charset="0"/>
              </a:rPr>
              <a:t>Privatvermögen</a:t>
            </a:r>
            <a:endParaRPr lang="en-GB" sz="1800" dirty="0">
              <a:solidFill>
                <a:srgbClr val="837D79"/>
              </a:solidFill>
              <a:latin typeface="BNPPSans-Light" panose="02000503020000020004" pitchFamily="2" charset="0"/>
            </a:endParaRPr>
          </a:p>
          <a:p>
            <a:pPr marL="285750" indent="-285750">
              <a:buFontTx/>
              <a:buChar char="-"/>
            </a:pPr>
            <a:r>
              <a:rPr lang="en-GB" sz="1800" dirty="0" err="1">
                <a:solidFill>
                  <a:srgbClr val="837D79"/>
                </a:solidFill>
                <a:latin typeface="BNPPSans-Light" panose="02000503020000020004" pitchFamily="2" charset="0"/>
              </a:rPr>
              <a:t>Vergleichbare</a:t>
            </a:r>
            <a:r>
              <a:rPr lang="en-GB" sz="1800" dirty="0">
                <a:solidFill>
                  <a:srgbClr val="837D79"/>
                </a:solidFill>
                <a:latin typeface="BNPPSans-Light" panose="02000503020000020004" pitchFamily="2" charset="0"/>
              </a:rPr>
              <a:t> </a:t>
            </a:r>
            <a:r>
              <a:rPr lang="en-GB" sz="1800" dirty="0" err="1">
                <a:solidFill>
                  <a:srgbClr val="837D79"/>
                </a:solidFill>
                <a:latin typeface="BNPPSans-Light" panose="02000503020000020004" pitchFamily="2" charset="0"/>
              </a:rPr>
              <a:t>Beschränkung</a:t>
            </a:r>
            <a:r>
              <a:rPr lang="en-GB" sz="1800" dirty="0">
                <a:solidFill>
                  <a:srgbClr val="837D79"/>
                </a:solidFill>
                <a:latin typeface="BNPPSans-Light" panose="02000503020000020004" pitchFamily="2" charset="0"/>
              </a:rPr>
              <a:t> </a:t>
            </a:r>
            <a:r>
              <a:rPr lang="en-GB" sz="1800" dirty="0" err="1">
                <a:solidFill>
                  <a:srgbClr val="837D79"/>
                </a:solidFill>
                <a:latin typeface="BNPPSans-Light" panose="02000503020000020004" pitchFamily="2" charset="0"/>
              </a:rPr>
              <a:t>für</a:t>
            </a:r>
            <a:r>
              <a:rPr lang="en-GB" sz="1800" dirty="0">
                <a:solidFill>
                  <a:srgbClr val="837D79"/>
                </a:solidFill>
                <a:latin typeface="BNPPSans-Light" panose="02000503020000020004" pitchFamily="2" charset="0"/>
              </a:rPr>
              <a:t> </a:t>
            </a:r>
            <a:r>
              <a:rPr lang="en-GB" sz="1800" dirty="0" err="1">
                <a:solidFill>
                  <a:srgbClr val="837D79"/>
                </a:solidFill>
                <a:latin typeface="BNPPSans-Light" panose="02000503020000020004" pitchFamily="2" charset="0"/>
              </a:rPr>
              <a:t>Verluste</a:t>
            </a:r>
            <a:r>
              <a:rPr lang="en-GB" sz="1800" dirty="0">
                <a:solidFill>
                  <a:srgbClr val="837D79"/>
                </a:solidFill>
                <a:latin typeface="BNPPSans-Light" panose="02000503020000020004" pitchFamily="2" charset="0"/>
              </a:rPr>
              <a:t> </a:t>
            </a:r>
            <a:r>
              <a:rPr lang="en-GB" sz="1800" dirty="0" err="1">
                <a:solidFill>
                  <a:srgbClr val="837D79"/>
                </a:solidFill>
                <a:latin typeface="BNPPSans-Light" panose="02000503020000020004" pitchFamily="2" charset="0"/>
              </a:rPr>
              <a:t>aus</a:t>
            </a:r>
            <a:r>
              <a:rPr lang="en-GB" sz="1800" dirty="0">
                <a:solidFill>
                  <a:srgbClr val="837D79"/>
                </a:solidFill>
                <a:latin typeface="BNPPSans-Light" panose="02000503020000020004" pitchFamily="2" charset="0"/>
              </a:rPr>
              <a:t> </a:t>
            </a:r>
            <a:r>
              <a:rPr lang="en-GB" sz="1800" dirty="0" err="1">
                <a:solidFill>
                  <a:srgbClr val="837D79"/>
                </a:solidFill>
                <a:latin typeface="BNPPSans-Light" panose="02000503020000020004" pitchFamily="2" charset="0"/>
              </a:rPr>
              <a:t>Termingeschäften</a:t>
            </a:r>
            <a:endParaRPr lang="en-GB" sz="1800" dirty="0">
              <a:solidFill>
                <a:srgbClr val="837D79"/>
              </a:solidFill>
              <a:latin typeface="BNPPSans-Light" panose="0200050302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837D79"/>
              </a:solidFill>
              <a:latin typeface="BNPPSans-Light" panose="0200050302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chemeClr val="accent3"/>
                </a:solidFill>
                <a:latin typeface="BNPPSans-Bold" panose="02000000000000000000" pitchFamily="2" charset="0"/>
              </a:rPr>
              <a:t>Aktueller</a:t>
            </a:r>
            <a:r>
              <a:rPr lang="en-GB" sz="2000" b="1" dirty="0">
                <a:solidFill>
                  <a:schemeClr val="accent3"/>
                </a:solidFill>
                <a:latin typeface="BNPPSans-Bold" panose="02000000000000000000" pitchFamily="2" charset="0"/>
              </a:rPr>
              <a:t> Stand</a:t>
            </a:r>
            <a:endParaRPr lang="en-GB" sz="2000" b="1" dirty="0">
              <a:solidFill>
                <a:srgbClr val="5FB500"/>
              </a:solidFill>
              <a:latin typeface="BNPPSans-Bold" panose="020000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en-GB" sz="1800" dirty="0" err="1">
                <a:solidFill>
                  <a:srgbClr val="837D79"/>
                </a:solidFill>
                <a:latin typeface="BNPPSans-Light" panose="02000503020000020004" pitchFamily="2" charset="0"/>
              </a:rPr>
              <a:t>Zweifel</a:t>
            </a:r>
            <a:r>
              <a:rPr lang="en-GB" sz="1800" dirty="0">
                <a:solidFill>
                  <a:srgbClr val="837D79"/>
                </a:solidFill>
                <a:latin typeface="BNPPSans-Light" panose="02000503020000020004" pitchFamily="2" charset="0"/>
              </a:rPr>
              <a:t> an </a:t>
            </a:r>
            <a:r>
              <a:rPr lang="en-GB" sz="1800" dirty="0" err="1">
                <a:solidFill>
                  <a:srgbClr val="837D79"/>
                </a:solidFill>
                <a:latin typeface="BNPPSans-Light" panose="02000503020000020004" pitchFamily="2" charset="0"/>
              </a:rPr>
              <a:t>Verfassungsmäßigkeit</a:t>
            </a:r>
            <a:r>
              <a:rPr lang="en-GB" sz="1800" dirty="0">
                <a:solidFill>
                  <a:srgbClr val="837D79"/>
                </a:solidFill>
                <a:latin typeface="BNPPSans-Light" panose="02000503020000020004" pitchFamily="2" charset="0"/>
              </a:rPr>
              <a:t> der </a:t>
            </a:r>
            <a:r>
              <a:rPr lang="en-GB" sz="1800" dirty="0" err="1">
                <a:solidFill>
                  <a:srgbClr val="837D79"/>
                </a:solidFill>
                <a:latin typeface="BNPPSans-Light" panose="02000503020000020004" pitchFamily="2" charset="0"/>
              </a:rPr>
              <a:t>Regelung</a:t>
            </a:r>
            <a:r>
              <a:rPr lang="en-GB" sz="1800" dirty="0">
                <a:solidFill>
                  <a:srgbClr val="837D79"/>
                </a:solidFill>
                <a:latin typeface="BNPPSans-Light" panose="02000503020000020004" pitchFamily="2" charset="0"/>
              </a:rPr>
              <a:t> (§ 20 Abs. 6 S. 4 – S. 6 </a:t>
            </a:r>
            <a:r>
              <a:rPr lang="en-GB" sz="1800" dirty="0" err="1">
                <a:solidFill>
                  <a:srgbClr val="837D79"/>
                </a:solidFill>
                <a:latin typeface="BNPPSans-Light" panose="02000503020000020004" pitchFamily="2" charset="0"/>
              </a:rPr>
              <a:t>EStG</a:t>
            </a:r>
            <a:r>
              <a:rPr lang="en-GB" sz="1800" dirty="0">
                <a:solidFill>
                  <a:srgbClr val="837D79"/>
                </a:solidFill>
                <a:latin typeface="BNPPSans-Light" panose="02000503020000020004" pitchFamily="2" charset="0"/>
              </a:rPr>
              <a:t>) </a:t>
            </a:r>
          </a:p>
          <a:p>
            <a:pPr marL="285750" indent="-285750">
              <a:buFontTx/>
              <a:buChar char="-"/>
            </a:pPr>
            <a:r>
              <a:rPr lang="en-GB" sz="1800" dirty="0" err="1">
                <a:solidFill>
                  <a:srgbClr val="837D79"/>
                </a:solidFill>
                <a:latin typeface="BNPPSans-Light" panose="02000503020000020004" pitchFamily="2" charset="0"/>
              </a:rPr>
              <a:t>Hoffnung</a:t>
            </a:r>
            <a:r>
              <a:rPr lang="en-GB" sz="1800" dirty="0">
                <a:solidFill>
                  <a:srgbClr val="837D79"/>
                </a:solidFill>
                <a:latin typeface="BNPPSans-Light" panose="02000503020000020004" pitchFamily="2" charset="0"/>
              </a:rPr>
              <a:t> auf </a:t>
            </a:r>
            <a:r>
              <a:rPr lang="en-GB" sz="1800" dirty="0" err="1">
                <a:solidFill>
                  <a:srgbClr val="837D79"/>
                </a:solidFill>
                <a:latin typeface="BNPPSans-Light" panose="02000503020000020004" pitchFamily="2" charset="0"/>
              </a:rPr>
              <a:t>Besserung</a:t>
            </a:r>
            <a:r>
              <a:rPr lang="en-GB" sz="1800" dirty="0">
                <a:solidFill>
                  <a:srgbClr val="837D79"/>
                </a:solidFill>
                <a:latin typeface="BNPPSans-Light" panose="02000503020000020004" pitchFamily="2" charset="0"/>
              </a:rPr>
              <a:t> (?)</a:t>
            </a:r>
          </a:p>
        </p:txBody>
      </p:sp>
    </p:spTree>
    <p:extLst>
      <p:ext uri="{BB962C8B-B14F-4D97-AF65-F5344CB8AC3E}">
        <p14:creationId xmlns:p14="http://schemas.microsoft.com/office/powerpoint/2010/main" val="189841301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/>
      </p:pic>
      <p:sp>
        <p:nvSpPr>
          <p:cNvPr id="2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FF6D5D70-1CF6-43E6-A4C4-974BE9A956A6}" type="datetime1">
              <a:rPr lang="fr-FR" smtClean="0">
                <a:solidFill>
                  <a:srgbClr val="000000"/>
                </a:solidFill>
              </a:r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878">
                <a:defRPr/>
              </a:pPr>
              <a:t>15</a:t>
            </a:fld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804492" y="333450"/>
            <a:ext cx="5112568" cy="4014542"/>
            <a:chOff x="671259" y="831372"/>
            <a:chExt cx="5112568" cy="4014542"/>
          </a:xfrm>
        </p:grpSpPr>
        <p:sp>
          <p:nvSpPr>
            <p:cNvPr id="44" name="TextBox 43"/>
            <p:cNvSpPr txBox="1"/>
            <p:nvPr/>
          </p:nvSpPr>
          <p:spPr>
            <a:xfrm>
              <a:off x="671259" y="831372"/>
              <a:ext cx="5112568" cy="32146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b">
              <a:noAutofit/>
            </a:bodyPr>
            <a:lstStyle/>
            <a:p>
              <a:pPr defTabSz="1823753">
                <a:lnSpc>
                  <a:spcPct val="80000"/>
                </a:lnSpc>
              </a:pPr>
              <a:r>
                <a:rPr lang="en-US" sz="9400" b="1" cap="all" dirty="0" err="1">
                  <a:latin typeface="BNPP Sans Condensed" pitchFamily="50" charset="0"/>
                  <a:cs typeface="Roboto Regular" charset="0"/>
                </a:rPr>
                <a:t>Ausblick</a:t>
              </a:r>
              <a:endParaRPr lang="en-US" sz="9400" b="1" cap="all" dirty="0">
                <a:latin typeface="BNPP Sans Condensed" pitchFamily="50" charset="0"/>
                <a:cs typeface="Roboto Regular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71259" y="4190350"/>
              <a:ext cx="4248471" cy="6555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823753">
                <a:lnSpc>
                  <a:spcPct val="85000"/>
                </a:lnSpc>
              </a:pPr>
              <a:r>
                <a:rPr lang="en-US" sz="4800" dirty="0">
                  <a:latin typeface="BNPP Sans Condensed Light" panose="02000000000000000000" pitchFamily="2" charset="0"/>
                  <a:ea typeface="Open Sans" panose="020B0606030504020204" pitchFamily="34" charset="0"/>
                  <a:cs typeface="Roboto Light" charset="0"/>
                </a:rPr>
                <a:t>“</a:t>
              </a:r>
              <a:r>
                <a:rPr lang="en-US" sz="4800" dirty="0" err="1">
                  <a:latin typeface="BNPP Sans Condensed Light" panose="02000000000000000000" pitchFamily="2" charset="0"/>
                  <a:ea typeface="Open Sans" panose="020B0606030504020204" pitchFamily="34" charset="0"/>
                  <a:cs typeface="Roboto Light" charset="0"/>
                </a:rPr>
                <a:t>nur</a:t>
              </a:r>
              <a:r>
                <a:rPr lang="en-US" sz="4800" dirty="0">
                  <a:latin typeface="BNPP Sans Condensed Light" panose="02000000000000000000" pitchFamily="2" charset="0"/>
                  <a:ea typeface="Open Sans" panose="020B0606030504020204" pitchFamily="34" charset="0"/>
                  <a:cs typeface="Roboto Light" charset="0"/>
                </a:rPr>
                <a:t>” </a:t>
              </a:r>
              <a:r>
                <a:rPr lang="en-US" sz="4800" dirty="0" err="1">
                  <a:latin typeface="BNPP Sans Condensed Light" panose="02000000000000000000" pitchFamily="2" charset="0"/>
                  <a:ea typeface="Open Sans" panose="020B0606030504020204" pitchFamily="34" charset="0"/>
                  <a:cs typeface="Roboto Light" charset="0"/>
                </a:rPr>
                <a:t>ein</a:t>
              </a:r>
              <a:r>
                <a:rPr lang="en-US" sz="4800" dirty="0">
                  <a:latin typeface="BNPP Sans Condensed Light" panose="02000000000000000000" pitchFamily="2" charset="0"/>
                  <a:ea typeface="Open Sans" panose="020B0606030504020204" pitchFamily="34" charset="0"/>
                  <a:cs typeface="Roboto Light" charset="0"/>
                </a:rPr>
                <a:t> </a:t>
              </a:r>
              <a:r>
                <a:rPr lang="en-US" sz="4800" dirty="0" err="1">
                  <a:latin typeface="BNPP Sans Condensed Light" panose="02000000000000000000" pitchFamily="2" charset="0"/>
                  <a:ea typeface="Open Sans" panose="020B0606030504020204" pitchFamily="34" charset="0"/>
                  <a:cs typeface="Roboto Light" charset="0"/>
                </a:rPr>
                <a:t>neuer</a:t>
              </a:r>
              <a:r>
                <a:rPr lang="en-US" sz="4800" dirty="0">
                  <a:latin typeface="BNPP Sans Condensed Light" panose="02000000000000000000" pitchFamily="2" charset="0"/>
                  <a:ea typeface="Open Sans" panose="020B0606030504020204" pitchFamily="34" charset="0"/>
                  <a:cs typeface="Roboto Light" charset="0"/>
                </a:rPr>
                <a:t> </a:t>
              </a:r>
              <a:r>
                <a:rPr lang="en-US" sz="4800" dirty="0" err="1">
                  <a:latin typeface="BNPP Sans Condensed Light" panose="02000000000000000000" pitchFamily="2" charset="0"/>
                  <a:ea typeface="Open Sans" panose="020B0606030504020204" pitchFamily="34" charset="0"/>
                  <a:cs typeface="Roboto Light" charset="0"/>
                </a:rPr>
                <a:t>Anstrich</a:t>
              </a:r>
              <a:endParaRPr lang="en-US" sz="4800" dirty="0">
                <a:latin typeface="BNPP Sans Condensed Light" panose="02000000000000000000" pitchFamily="2" charset="0"/>
                <a:ea typeface="Open Sans" panose="020B0606030504020204" pitchFamily="34" charset="0"/>
                <a:cs typeface="Roboto Light" charset="0"/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>
          <a:xfrm>
            <a:off x="804491" y="3502027"/>
            <a:ext cx="864096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23103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Steuerpolitischer</a:t>
            </a:r>
            <a:r>
              <a:rPr lang="en-GB" dirty="0"/>
              <a:t> </a:t>
            </a:r>
            <a:r>
              <a:rPr lang="en-GB" dirty="0" err="1"/>
              <a:t>Ausblick</a:t>
            </a:r>
            <a:endParaRPr lang="en-GB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005291" y="6395179"/>
            <a:ext cx="2672600" cy="180042"/>
          </a:xfrm>
        </p:spPr>
        <p:txBody>
          <a:bodyPr/>
          <a:lstStyle/>
          <a:p>
            <a:pPr defTabSz="121187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2"/>
          </p:nvPr>
        </p:nvSpPr>
        <p:spPr>
          <a:xfrm>
            <a:off x="10748995" y="6395179"/>
            <a:ext cx="641574" cy="180042"/>
          </a:xfrm>
        </p:spPr>
        <p:txBody>
          <a:bodyPr/>
          <a:lstStyle/>
          <a:p>
            <a:pPr defTabSz="1211878">
              <a:defRPr/>
            </a:pPr>
            <a:fld id="{7F757595-C871-4CB2-9831-33EEE26CC6FD}" type="datetime1">
              <a:rPr lang="fr-FR" smtClean="0">
                <a:solidFill>
                  <a:srgbClr val="000000"/>
                </a:solidFill>
              </a:r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461675" y="6395179"/>
            <a:ext cx="238625" cy="180042"/>
          </a:xfrm>
        </p:spPr>
        <p:txBody>
          <a:bodyPr/>
          <a:lstStyle/>
          <a:p>
            <a:pPr defTabSz="1211878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878">
                <a:defRPr/>
              </a:pPr>
              <a:t>16</a:t>
            </a:fld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15941" y="2076511"/>
            <a:ext cx="3058374" cy="937597"/>
            <a:chOff x="515940" y="2076508"/>
            <a:chExt cx="3058374" cy="937597"/>
          </a:xfrm>
        </p:grpSpPr>
        <p:sp>
          <p:nvSpPr>
            <p:cNvPr id="22" name="TextBox 21"/>
            <p:cNvSpPr txBox="1"/>
            <p:nvPr/>
          </p:nvSpPr>
          <p:spPr>
            <a:xfrm>
              <a:off x="515940" y="2380085"/>
              <a:ext cx="3039409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823753">
                <a:lnSpc>
                  <a:spcPct val="110000"/>
                </a:lnSpc>
              </a:pPr>
              <a:r>
                <a:rPr lang="en-US" sz="1600" dirty="0" err="1">
                  <a:solidFill>
                    <a:srgbClr val="91969B"/>
                  </a:solidFill>
                  <a:latin typeface="BNPP Sans Light" pitchFamily="50" charset="0"/>
                  <a:ea typeface="Open Sans" panose="020B0606030504020204" pitchFamily="34" charset="0"/>
                  <a:cs typeface="Roboto Light" charset="0"/>
                </a:rPr>
                <a:t>Aufarbeitung</a:t>
              </a:r>
              <a:r>
                <a:rPr lang="en-US" sz="1600" dirty="0">
                  <a:solidFill>
                    <a:srgbClr val="91969B"/>
                  </a:solidFill>
                  <a:latin typeface="BNPP Sans Light" pitchFamily="50" charset="0"/>
                  <a:ea typeface="Open Sans" panose="020B0606030504020204" pitchFamily="34" charset="0"/>
                  <a:cs typeface="Roboto Light" charset="0"/>
                </a:rPr>
                <a:t> &amp; </a:t>
              </a:r>
              <a:r>
                <a:rPr lang="en-US" sz="1600" dirty="0" err="1">
                  <a:solidFill>
                    <a:srgbClr val="91969B"/>
                  </a:solidFill>
                  <a:latin typeface="BNPP Sans Light" pitchFamily="50" charset="0"/>
                  <a:ea typeface="Open Sans" panose="020B0606030504020204" pitchFamily="34" charset="0"/>
                  <a:cs typeface="Roboto Light" charset="0"/>
                </a:rPr>
                <a:t>Transparenzbestrebungen</a:t>
              </a:r>
              <a:endParaRPr lang="en-US" sz="1600" dirty="0">
                <a:solidFill>
                  <a:srgbClr val="91969B"/>
                </a:solidFill>
                <a:latin typeface="BNPP Sans Light" pitchFamily="50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24513" y="2076508"/>
              <a:ext cx="25498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1823753"/>
              <a:r>
                <a:rPr lang="en-GB" sz="1600" b="1" dirty="0" err="1">
                  <a:solidFill>
                    <a:srgbClr val="00413C"/>
                  </a:solidFill>
                  <a:latin typeface="BNPPSans-Bold" panose="02000000000000000000" pitchFamily="2" charset="0"/>
                </a:rPr>
                <a:t>Vergangenheit</a:t>
              </a:r>
              <a:r>
                <a:rPr lang="en-GB" sz="1600" b="1" dirty="0">
                  <a:solidFill>
                    <a:srgbClr val="00413C"/>
                  </a:solidFill>
                  <a:latin typeface="BNPPSans-Bold" panose="02000000000000000000" pitchFamily="2" charset="0"/>
                </a:rPr>
                <a:t> </a:t>
              </a:r>
              <a:r>
                <a:rPr lang="en-GB" sz="1600" b="1" dirty="0" err="1">
                  <a:solidFill>
                    <a:srgbClr val="00413C"/>
                  </a:solidFill>
                  <a:latin typeface="BNPPSans-Bold" panose="02000000000000000000" pitchFamily="2" charset="0"/>
                </a:rPr>
                <a:t>bewältigen</a:t>
              </a:r>
              <a:endParaRPr lang="en-US" sz="1600" b="1" dirty="0">
                <a:solidFill>
                  <a:srgbClr val="00685E">
                    <a:lumMod val="50000"/>
                  </a:srgbClr>
                </a:solidFill>
                <a:latin typeface="BNPP Sans Light" pitchFamily="50" charset="0"/>
                <a:cs typeface="Roboto Regular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15953" y="3896554"/>
            <a:ext cx="3051941" cy="1208437"/>
            <a:chOff x="515940" y="3896556"/>
            <a:chExt cx="3051941" cy="1208436"/>
          </a:xfrm>
        </p:grpSpPr>
        <p:sp>
          <p:nvSpPr>
            <p:cNvPr id="25" name="TextBox 24"/>
            <p:cNvSpPr txBox="1"/>
            <p:nvPr/>
          </p:nvSpPr>
          <p:spPr>
            <a:xfrm>
              <a:off x="515940" y="4200130"/>
              <a:ext cx="3039409" cy="904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823753">
                <a:lnSpc>
                  <a:spcPct val="110000"/>
                </a:lnSpc>
              </a:pPr>
              <a:r>
                <a:rPr lang="en-US" sz="1600" dirty="0" err="1">
                  <a:solidFill>
                    <a:srgbClr val="91969B"/>
                  </a:solidFill>
                  <a:latin typeface="BNPP Sans Light" pitchFamily="50" charset="0"/>
                  <a:ea typeface="Open Sans" panose="020B0606030504020204" pitchFamily="34" charset="0"/>
                  <a:cs typeface="Roboto Light" charset="0"/>
                </a:rPr>
                <a:t>Welche</a:t>
              </a:r>
              <a:r>
                <a:rPr lang="en-US" sz="1600" dirty="0">
                  <a:solidFill>
                    <a:srgbClr val="91969B"/>
                  </a:solidFill>
                  <a:latin typeface="BNPP Sans Light" pitchFamily="50" charset="0"/>
                  <a:ea typeface="Open Sans" panose="020B0606030504020204" pitchFamily="34" charset="0"/>
                  <a:cs typeface="Roboto Light" charset="0"/>
                </a:rPr>
                <a:t> Rolle </a:t>
              </a:r>
              <a:r>
                <a:rPr lang="en-US" sz="1600" dirty="0" err="1">
                  <a:solidFill>
                    <a:srgbClr val="91969B"/>
                  </a:solidFill>
                  <a:latin typeface="BNPP Sans Light" pitchFamily="50" charset="0"/>
                  <a:ea typeface="Open Sans" panose="020B0606030504020204" pitchFamily="34" charset="0"/>
                  <a:cs typeface="Roboto Light" charset="0"/>
                </a:rPr>
                <a:t>spielt</a:t>
              </a:r>
              <a:r>
                <a:rPr lang="en-US" sz="1600" dirty="0">
                  <a:solidFill>
                    <a:srgbClr val="91969B"/>
                  </a:solidFill>
                  <a:latin typeface="BNPP Sans Light" pitchFamily="50" charset="0"/>
                  <a:ea typeface="Open Sans" panose="020B0606030504020204" pitchFamily="34" charset="0"/>
                  <a:cs typeface="Roboto Light" charset="0"/>
                </a:rPr>
                <a:t> das </a:t>
              </a:r>
              <a:r>
                <a:rPr lang="en-US" sz="1600" dirty="0" err="1">
                  <a:solidFill>
                    <a:srgbClr val="91969B"/>
                  </a:solidFill>
                  <a:latin typeface="BNPP Sans Light" pitchFamily="50" charset="0"/>
                  <a:ea typeface="Open Sans" panose="020B0606030504020204" pitchFamily="34" charset="0"/>
                  <a:cs typeface="Roboto Light" charset="0"/>
                </a:rPr>
                <a:t>Steuerrecht</a:t>
              </a:r>
              <a:r>
                <a:rPr lang="en-US" sz="1600" dirty="0">
                  <a:solidFill>
                    <a:srgbClr val="91969B"/>
                  </a:solidFill>
                  <a:latin typeface="BNPP Sans Light" pitchFamily="50" charset="0"/>
                  <a:ea typeface="Open Sans" panose="020B0606030504020204" pitchFamily="34" charset="0"/>
                  <a:cs typeface="Roboto Light" charset="0"/>
                </a:rPr>
                <a:t> </a:t>
              </a:r>
              <a:r>
                <a:rPr lang="en-US" sz="1600" dirty="0" err="1">
                  <a:solidFill>
                    <a:srgbClr val="91969B"/>
                  </a:solidFill>
                  <a:latin typeface="BNPP Sans Light" pitchFamily="50" charset="0"/>
                  <a:ea typeface="Open Sans" panose="020B0606030504020204" pitchFamily="34" charset="0"/>
                  <a:cs typeface="Roboto Light" charset="0"/>
                </a:rPr>
                <a:t>bei</a:t>
              </a:r>
              <a:r>
                <a:rPr lang="en-US" sz="1600" dirty="0">
                  <a:solidFill>
                    <a:srgbClr val="91969B"/>
                  </a:solidFill>
                  <a:latin typeface="BNPP Sans Light" pitchFamily="50" charset="0"/>
                  <a:ea typeface="Open Sans" panose="020B0606030504020204" pitchFamily="34" charset="0"/>
                  <a:cs typeface="Roboto Light" charset="0"/>
                </a:rPr>
                <a:t> den Megatrends? </a:t>
              </a:r>
              <a:endParaRPr lang="en-US" sz="1600" dirty="0">
                <a:solidFill>
                  <a:srgbClr val="91969B"/>
                </a:solidFill>
                <a:latin typeface="BNPP Sans Light" pitchFamily="50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485260" y="3896556"/>
              <a:ext cx="2082621" cy="338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1823753"/>
              <a:r>
                <a:rPr lang="en-GB" sz="1600" b="1" dirty="0" err="1">
                  <a:solidFill>
                    <a:srgbClr val="B5C946"/>
                  </a:solidFill>
                  <a:latin typeface="BNPPSans-Bold" panose="02000000000000000000" pitchFamily="2" charset="0"/>
                </a:rPr>
                <a:t>Digitalisierung</a:t>
              </a:r>
              <a:r>
                <a:rPr lang="en-GB" sz="1600" b="1" dirty="0">
                  <a:solidFill>
                    <a:srgbClr val="B5C946"/>
                  </a:solidFill>
                  <a:latin typeface="BNPPSans-Bold" panose="02000000000000000000" pitchFamily="2" charset="0"/>
                </a:rPr>
                <a:t> &amp; ESG</a:t>
              </a:r>
              <a:endParaRPr lang="en-US" sz="1600" b="1" dirty="0">
                <a:solidFill>
                  <a:srgbClr val="A3C439"/>
                </a:solidFill>
                <a:latin typeface="BNPP Sans Light" pitchFamily="50" charset="0"/>
                <a:cs typeface="Roboto Regular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459787" y="2076511"/>
            <a:ext cx="3146428" cy="1479283"/>
            <a:chOff x="8459786" y="2076508"/>
            <a:chExt cx="3146429" cy="1479283"/>
          </a:xfrm>
        </p:grpSpPr>
        <p:sp>
          <p:nvSpPr>
            <p:cNvPr id="28" name="TextBox 27"/>
            <p:cNvSpPr txBox="1"/>
            <p:nvPr/>
          </p:nvSpPr>
          <p:spPr>
            <a:xfrm>
              <a:off x="8466217" y="2380085"/>
              <a:ext cx="3139998" cy="1175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3753">
                <a:lnSpc>
                  <a:spcPct val="110000"/>
                </a:lnSpc>
              </a:pPr>
              <a:r>
                <a:rPr lang="en-US" sz="1600" dirty="0">
                  <a:solidFill>
                    <a:srgbClr val="91969B"/>
                  </a:solidFill>
                  <a:latin typeface="BNPP Sans Light" pitchFamily="50" charset="0"/>
                  <a:ea typeface="Open Sans" panose="020B0606030504020204" pitchFamily="34" charset="0"/>
                  <a:cs typeface="Roboto Light" charset="0"/>
                </a:rPr>
                <a:t>(</a:t>
              </a:r>
              <a:r>
                <a:rPr lang="en-US" sz="1600" dirty="0" err="1">
                  <a:solidFill>
                    <a:srgbClr val="91969B"/>
                  </a:solidFill>
                  <a:latin typeface="BNPP Sans Light" pitchFamily="50" charset="0"/>
                  <a:ea typeface="Open Sans" panose="020B0606030504020204" pitchFamily="34" charset="0"/>
                  <a:cs typeface="Roboto Light" charset="0"/>
                </a:rPr>
                <a:t>steuerliche</a:t>
              </a:r>
              <a:r>
                <a:rPr lang="en-US" sz="1600" dirty="0">
                  <a:solidFill>
                    <a:srgbClr val="91969B"/>
                  </a:solidFill>
                  <a:latin typeface="BNPP Sans Light" pitchFamily="50" charset="0"/>
                  <a:ea typeface="Open Sans" panose="020B0606030504020204" pitchFamily="34" charset="0"/>
                  <a:cs typeface="Roboto Light" charset="0"/>
                </a:rPr>
                <a:t>) </a:t>
              </a:r>
              <a:r>
                <a:rPr lang="en-US" sz="1600" dirty="0" err="1">
                  <a:solidFill>
                    <a:srgbClr val="91969B"/>
                  </a:solidFill>
                  <a:latin typeface="BNPP Sans Light" pitchFamily="50" charset="0"/>
                  <a:ea typeface="Open Sans" panose="020B0606030504020204" pitchFamily="34" charset="0"/>
                  <a:cs typeface="Roboto Light" charset="0"/>
                </a:rPr>
                <a:t>Attraktivität</a:t>
              </a:r>
              <a:r>
                <a:rPr lang="en-US" sz="1600" dirty="0">
                  <a:solidFill>
                    <a:srgbClr val="91969B"/>
                  </a:solidFill>
                  <a:latin typeface="BNPP Sans Light" pitchFamily="50" charset="0"/>
                  <a:ea typeface="Open Sans" panose="020B0606030504020204" pitchFamily="34" charset="0"/>
                  <a:cs typeface="Roboto Light" charset="0"/>
                </a:rPr>
                <a:t> des </a:t>
              </a:r>
              <a:r>
                <a:rPr lang="en-US" sz="1600" dirty="0" err="1">
                  <a:solidFill>
                    <a:srgbClr val="91969B"/>
                  </a:solidFill>
                  <a:latin typeface="BNPP Sans Light" pitchFamily="50" charset="0"/>
                  <a:ea typeface="Open Sans" panose="020B0606030504020204" pitchFamily="34" charset="0"/>
                  <a:cs typeface="Roboto Light" charset="0"/>
                </a:rPr>
                <a:t>Standortes</a:t>
              </a:r>
              <a:r>
                <a:rPr lang="en-US" sz="1600" dirty="0">
                  <a:solidFill>
                    <a:srgbClr val="91969B"/>
                  </a:solidFill>
                  <a:latin typeface="BNPP Sans Light" pitchFamily="50" charset="0"/>
                  <a:ea typeface="Open Sans" panose="020B0606030504020204" pitchFamily="34" charset="0"/>
                  <a:cs typeface="Roboto Light" charset="0"/>
                </a:rPr>
                <a:t> Deutschland? </a:t>
              </a:r>
              <a:r>
                <a:rPr lang="en-US" sz="1600" dirty="0" err="1">
                  <a:solidFill>
                    <a:srgbClr val="91969B"/>
                  </a:solidFill>
                  <a:latin typeface="BNPP Sans Light" pitchFamily="50" charset="0"/>
                  <a:ea typeface="Open Sans" panose="020B0606030504020204" pitchFamily="34" charset="0"/>
                  <a:cs typeface="Roboto Light" charset="0"/>
                </a:rPr>
                <a:t>Abschaffung</a:t>
              </a:r>
              <a:r>
                <a:rPr lang="en-US" sz="1600" dirty="0">
                  <a:solidFill>
                    <a:srgbClr val="91969B"/>
                  </a:solidFill>
                  <a:latin typeface="BNPP Sans Light" pitchFamily="50" charset="0"/>
                  <a:ea typeface="Open Sans" panose="020B0606030504020204" pitchFamily="34" charset="0"/>
                  <a:cs typeface="Roboto Light" charset="0"/>
                </a:rPr>
                <a:t> </a:t>
              </a:r>
              <a:r>
                <a:rPr lang="en-US" sz="1600" dirty="0" err="1">
                  <a:solidFill>
                    <a:srgbClr val="91969B"/>
                  </a:solidFill>
                  <a:latin typeface="BNPP Sans Light" pitchFamily="50" charset="0"/>
                  <a:ea typeface="Open Sans" panose="020B0606030504020204" pitchFamily="34" charset="0"/>
                  <a:cs typeface="Roboto Light" charset="0"/>
                </a:rPr>
                <a:t>steuerlicher</a:t>
              </a:r>
              <a:r>
                <a:rPr lang="en-US" sz="1600" dirty="0">
                  <a:solidFill>
                    <a:srgbClr val="91969B"/>
                  </a:solidFill>
                  <a:latin typeface="BNPP Sans Light" pitchFamily="50" charset="0"/>
                  <a:ea typeface="Open Sans" panose="020B0606030504020204" pitchFamily="34" charset="0"/>
                  <a:cs typeface="Roboto Light" charset="0"/>
                </a:rPr>
                <a:t> </a:t>
              </a:r>
              <a:r>
                <a:rPr lang="en-US" sz="1600" dirty="0" err="1">
                  <a:solidFill>
                    <a:srgbClr val="91969B"/>
                  </a:solidFill>
                  <a:latin typeface="BNPP Sans Light" pitchFamily="50" charset="0"/>
                  <a:ea typeface="Open Sans" panose="020B0606030504020204" pitchFamily="34" charset="0"/>
                  <a:cs typeface="Roboto Light" charset="0"/>
                </a:rPr>
                <a:t>Privilegien</a:t>
              </a:r>
              <a:r>
                <a:rPr lang="en-US" sz="1600" dirty="0">
                  <a:solidFill>
                    <a:srgbClr val="91969B"/>
                  </a:solidFill>
                  <a:latin typeface="BNPP Sans Light" pitchFamily="50" charset="0"/>
                  <a:ea typeface="Open Sans" panose="020B0606030504020204" pitchFamily="34" charset="0"/>
                  <a:cs typeface="Roboto Light" charset="0"/>
                </a:rPr>
                <a:t>?</a:t>
              </a:r>
              <a:endParaRPr lang="en-US" sz="1600" dirty="0">
                <a:solidFill>
                  <a:srgbClr val="91969B"/>
                </a:solidFill>
                <a:latin typeface="BNPP Sans Light" pitchFamily="50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459786" y="2076508"/>
              <a:ext cx="2022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823753"/>
              <a:r>
                <a:rPr lang="en-GB" sz="1600" b="1" dirty="0" err="1">
                  <a:solidFill>
                    <a:srgbClr val="006E64"/>
                  </a:solidFill>
                  <a:latin typeface="BNPPSans-Bold" panose="02000000000000000000" pitchFamily="2" charset="0"/>
                </a:rPr>
                <a:t>Zukunft</a:t>
              </a:r>
              <a:r>
                <a:rPr lang="en-GB" sz="1600" b="1" dirty="0">
                  <a:solidFill>
                    <a:srgbClr val="006E64"/>
                  </a:solidFill>
                  <a:latin typeface="BNPPSans-Bold" panose="02000000000000000000" pitchFamily="2" charset="0"/>
                </a:rPr>
                <a:t> </a:t>
              </a:r>
              <a:r>
                <a:rPr lang="en-GB" sz="1600" b="1" dirty="0" err="1">
                  <a:solidFill>
                    <a:srgbClr val="006E64"/>
                  </a:solidFill>
                  <a:latin typeface="BNPPSans-Bold" panose="02000000000000000000" pitchFamily="2" charset="0"/>
                </a:rPr>
                <a:t>finanzieren</a:t>
              </a:r>
              <a:r>
                <a:rPr lang="en-GB" sz="1600" b="1" dirty="0">
                  <a:solidFill>
                    <a:srgbClr val="006E64"/>
                  </a:solidFill>
                  <a:latin typeface="BNPPSans-Bold" panose="02000000000000000000" pitchFamily="2" charset="0"/>
                </a:rPr>
                <a:t> </a:t>
              </a:r>
              <a:endParaRPr lang="en-US" sz="1600" b="1" dirty="0">
                <a:solidFill>
                  <a:srgbClr val="00685E"/>
                </a:solidFill>
                <a:latin typeface="BNPP Sans Light" pitchFamily="50" charset="0"/>
                <a:cs typeface="Roboto Regular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453354" y="3896559"/>
            <a:ext cx="3152862" cy="937594"/>
            <a:chOff x="8453353" y="3896556"/>
            <a:chExt cx="3152862" cy="937592"/>
          </a:xfrm>
        </p:grpSpPr>
        <p:sp>
          <p:nvSpPr>
            <p:cNvPr id="31" name="TextBox 30"/>
            <p:cNvSpPr txBox="1"/>
            <p:nvPr/>
          </p:nvSpPr>
          <p:spPr>
            <a:xfrm>
              <a:off x="8459787" y="4200130"/>
              <a:ext cx="3146428" cy="634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3753">
                <a:lnSpc>
                  <a:spcPct val="110000"/>
                </a:lnSpc>
              </a:pPr>
              <a:r>
                <a:rPr lang="en-US" sz="1600" dirty="0" err="1">
                  <a:solidFill>
                    <a:srgbClr val="91969B"/>
                  </a:solidFill>
                  <a:latin typeface="BNPP Sans Light" pitchFamily="50" charset="0"/>
                  <a:ea typeface="Open Sans" panose="020B0606030504020204" pitchFamily="34" charset="0"/>
                  <a:cs typeface="Roboto Light" charset="0"/>
                </a:rPr>
                <a:t>Einklang</a:t>
              </a:r>
              <a:r>
                <a:rPr lang="en-US" sz="1600" dirty="0">
                  <a:solidFill>
                    <a:srgbClr val="91969B"/>
                  </a:solidFill>
                  <a:latin typeface="BNPP Sans Light" pitchFamily="50" charset="0"/>
                  <a:ea typeface="Open Sans" panose="020B0606030504020204" pitchFamily="34" charset="0"/>
                  <a:cs typeface="Roboto Light" charset="0"/>
                </a:rPr>
                <a:t> </a:t>
              </a:r>
              <a:r>
                <a:rPr lang="en-US" sz="1600" dirty="0" err="1">
                  <a:solidFill>
                    <a:srgbClr val="91969B"/>
                  </a:solidFill>
                  <a:latin typeface="BNPP Sans Light" pitchFamily="50" charset="0"/>
                  <a:ea typeface="Open Sans" panose="020B0606030504020204" pitchFamily="34" charset="0"/>
                  <a:cs typeface="Roboto Light" charset="0"/>
                </a:rPr>
                <a:t>zwischen</a:t>
              </a:r>
              <a:r>
                <a:rPr lang="en-US" sz="1600" dirty="0">
                  <a:solidFill>
                    <a:srgbClr val="91969B"/>
                  </a:solidFill>
                  <a:latin typeface="BNPP Sans Light" pitchFamily="50" charset="0"/>
                  <a:ea typeface="Open Sans" panose="020B0606030504020204" pitchFamily="34" charset="0"/>
                  <a:cs typeface="Roboto Light" charset="0"/>
                </a:rPr>
                <a:t> </a:t>
              </a:r>
              <a:r>
                <a:rPr lang="en-US" sz="1600" dirty="0" err="1">
                  <a:solidFill>
                    <a:srgbClr val="91969B"/>
                  </a:solidFill>
                  <a:latin typeface="BNPP Sans Light" pitchFamily="50" charset="0"/>
                  <a:ea typeface="Open Sans" panose="020B0606030504020204" pitchFamily="34" charset="0"/>
                  <a:cs typeface="Roboto Light" charset="0"/>
                </a:rPr>
                <a:t>Themen</a:t>
              </a:r>
              <a:r>
                <a:rPr lang="en-US" sz="1600" dirty="0">
                  <a:solidFill>
                    <a:srgbClr val="91969B"/>
                  </a:solidFill>
                  <a:latin typeface="BNPP Sans Light" pitchFamily="50" charset="0"/>
                  <a:ea typeface="Open Sans" panose="020B0606030504020204" pitchFamily="34" charset="0"/>
                  <a:cs typeface="Roboto Light" charset="0"/>
                </a:rPr>
                <a:t> der </a:t>
              </a:r>
              <a:r>
                <a:rPr lang="en-US" sz="1600" dirty="0" err="1">
                  <a:solidFill>
                    <a:srgbClr val="91969B"/>
                  </a:solidFill>
                  <a:latin typeface="BNPP Sans Light" pitchFamily="50" charset="0"/>
                  <a:ea typeface="Open Sans" panose="020B0606030504020204" pitchFamily="34" charset="0"/>
                  <a:cs typeface="Roboto Light" charset="0"/>
                </a:rPr>
                <a:t>Zukunft</a:t>
              </a:r>
              <a:r>
                <a:rPr lang="en-US" sz="1600" dirty="0">
                  <a:solidFill>
                    <a:srgbClr val="91969B"/>
                  </a:solidFill>
                  <a:latin typeface="BNPP Sans Light" pitchFamily="50" charset="0"/>
                  <a:ea typeface="Open Sans" panose="020B0606030504020204" pitchFamily="34" charset="0"/>
                  <a:cs typeface="Roboto Light" charset="0"/>
                </a:rPr>
                <a:t> und </a:t>
              </a:r>
              <a:r>
                <a:rPr lang="en-US" sz="1600" dirty="0" err="1">
                  <a:solidFill>
                    <a:srgbClr val="91969B"/>
                  </a:solidFill>
                  <a:latin typeface="BNPP Sans Light" pitchFamily="50" charset="0"/>
                  <a:ea typeface="Open Sans" panose="020B0606030504020204" pitchFamily="34" charset="0"/>
                  <a:cs typeface="Roboto Light" charset="0"/>
                </a:rPr>
                <a:t>dem</a:t>
              </a:r>
              <a:r>
                <a:rPr lang="en-US" sz="1600" dirty="0">
                  <a:solidFill>
                    <a:srgbClr val="91969B"/>
                  </a:solidFill>
                  <a:latin typeface="BNPP Sans Light" pitchFamily="50" charset="0"/>
                  <a:ea typeface="Open Sans" panose="020B0606030504020204" pitchFamily="34" charset="0"/>
                  <a:cs typeface="Roboto Light" charset="0"/>
                </a:rPr>
                <a:t> </a:t>
              </a:r>
              <a:r>
                <a:rPr lang="en-US" sz="1600" dirty="0" err="1">
                  <a:solidFill>
                    <a:srgbClr val="91969B"/>
                  </a:solidFill>
                  <a:latin typeface="BNPP Sans Light" pitchFamily="50" charset="0"/>
                  <a:ea typeface="Open Sans" panose="020B0606030504020204" pitchFamily="34" charset="0"/>
                  <a:cs typeface="Roboto Light" charset="0"/>
                </a:rPr>
                <a:t>Steuerrecht</a:t>
              </a:r>
              <a:r>
                <a:rPr lang="en-US" sz="1600" dirty="0">
                  <a:solidFill>
                    <a:srgbClr val="91969B"/>
                  </a:solidFill>
                  <a:latin typeface="BNPP Sans Light" pitchFamily="50" charset="0"/>
                  <a:ea typeface="Open Sans" panose="020B0606030504020204" pitchFamily="34" charset="0"/>
                  <a:cs typeface="Roboto Light" charset="0"/>
                </a:rPr>
                <a:t>? </a:t>
              </a:r>
              <a:endParaRPr lang="en-US" sz="1600" dirty="0">
                <a:solidFill>
                  <a:srgbClr val="91969B"/>
                </a:solidFill>
                <a:latin typeface="BNPP Sans Light" pitchFamily="50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453353" y="3896556"/>
              <a:ext cx="1616148" cy="338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823753"/>
              <a:r>
                <a:rPr lang="en-GB" sz="1600" b="1" dirty="0" err="1">
                  <a:solidFill>
                    <a:srgbClr val="00925A"/>
                  </a:solidFill>
                  <a:latin typeface="BNPPSans-Bold" panose="02000000000000000000" pitchFamily="2" charset="0"/>
                </a:rPr>
                <a:t>Zukunft</a:t>
              </a:r>
              <a:r>
                <a:rPr lang="en-GB" sz="1600" b="1" dirty="0">
                  <a:solidFill>
                    <a:srgbClr val="00925A"/>
                  </a:solidFill>
                  <a:latin typeface="BNPPSans-Bold" panose="02000000000000000000" pitchFamily="2" charset="0"/>
                </a:rPr>
                <a:t> </a:t>
              </a:r>
              <a:r>
                <a:rPr lang="en-GB" sz="1600" b="1" dirty="0" err="1">
                  <a:solidFill>
                    <a:srgbClr val="00925A"/>
                  </a:solidFill>
                  <a:latin typeface="BNPPSans-Bold" panose="02000000000000000000" pitchFamily="2" charset="0"/>
                </a:rPr>
                <a:t>sichern</a:t>
              </a:r>
              <a:endParaRPr lang="en-US" sz="1600" b="1" dirty="0">
                <a:solidFill>
                  <a:srgbClr val="00915A"/>
                </a:solidFill>
                <a:latin typeface="BNPP Sans Light" pitchFamily="50" charset="0"/>
                <a:cs typeface="Roboto Regular" charset="0"/>
              </a:endParaRPr>
            </a:p>
          </p:txBody>
        </p:sp>
      </p:grpSp>
      <p:sp>
        <p:nvSpPr>
          <p:cNvPr id="33" name="Shape 1719"/>
          <p:cNvSpPr/>
          <p:nvPr/>
        </p:nvSpPr>
        <p:spPr>
          <a:xfrm>
            <a:off x="4006236" y="3219939"/>
            <a:ext cx="1914001" cy="2297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44" y="21600"/>
                </a:moveTo>
                <a:lnTo>
                  <a:pt x="17863" y="16372"/>
                </a:lnTo>
                <a:lnTo>
                  <a:pt x="21600" y="11064"/>
                </a:lnTo>
                <a:cubicBezTo>
                  <a:pt x="16705" y="10632"/>
                  <a:pt x="12832" y="7246"/>
                  <a:pt x="12619" y="3093"/>
                </a:cubicBezTo>
                <a:lnTo>
                  <a:pt x="6294" y="0"/>
                </a:lnTo>
                <a:lnTo>
                  <a:pt x="0" y="3080"/>
                </a:lnTo>
                <a:cubicBezTo>
                  <a:pt x="216" y="13022"/>
                  <a:pt x="9708" y="21118"/>
                  <a:pt x="21544" y="216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040" tIns="38040" rIns="38040" bIns="38040" anchor="ctr"/>
          <a:lstStyle/>
          <a:p>
            <a:pPr defTabSz="456032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1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BNPP Sans Light" pitchFamily="50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34" name="Shape 1720"/>
          <p:cNvSpPr/>
          <p:nvPr/>
        </p:nvSpPr>
        <p:spPr>
          <a:xfrm>
            <a:off x="5689363" y="3605173"/>
            <a:ext cx="2296475" cy="19148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305"/>
                </a:moveTo>
                <a:lnTo>
                  <a:pt x="3079" y="21600"/>
                </a:lnTo>
                <a:cubicBezTo>
                  <a:pt x="13022" y="21383"/>
                  <a:pt x="21117" y="11891"/>
                  <a:pt x="21600" y="57"/>
                </a:cubicBezTo>
                <a:lnTo>
                  <a:pt x="16372" y="3738"/>
                </a:lnTo>
                <a:lnTo>
                  <a:pt x="11063" y="0"/>
                </a:lnTo>
                <a:cubicBezTo>
                  <a:pt x="10631" y="4895"/>
                  <a:pt x="7245" y="8768"/>
                  <a:pt x="3093" y="8981"/>
                </a:cubicBezTo>
                <a:cubicBezTo>
                  <a:pt x="3093" y="8981"/>
                  <a:pt x="0" y="15305"/>
                  <a:pt x="0" y="15305"/>
                </a:cubicBezTo>
                <a:close/>
              </a:path>
            </a:pathLst>
          </a:custGeom>
          <a:solidFill>
            <a:srgbClr val="00915A"/>
          </a:solidFill>
          <a:ln w="12700">
            <a:miter lim="400000"/>
          </a:ln>
        </p:spPr>
        <p:txBody>
          <a:bodyPr lIns="38040" tIns="38040" rIns="38040" bIns="38040" anchor="ctr"/>
          <a:lstStyle/>
          <a:p>
            <a:pPr defTabSz="456032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1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BNPP Sans Light" pitchFamily="50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35" name="Shape 1721"/>
          <p:cNvSpPr/>
          <p:nvPr/>
        </p:nvSpPr>
        <p:spPr>
          <a:xfrm>
            <a:off x="6060149" y="1557594"/>
            <a:ext cx="1914001" cy="2297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21"/>
                </a:moveTo>
                <a:cubicBezTo>
                  <a:pt x="21384" y="8578"/>
                  <a:pt x="11891" y="483"/>
                  <a:pt x="56" y="0"/>
                </a:cubicBezTo>
                <a:lnTo>
                  <a:pt x="3737" y="5228"/>
                </a:lnTo>
                <a:lnTo>
                  <a:pt x="0" y="10536"/>
                </a:lnTo>
                <a:cubicBezTo>
                  <a:pt x="4895" y="10968"/>
                  <a:pt x="8767" y="14353"/>
                  <a:pt x="8981" y="18507"/>
                </a:cubicBezTo>
                <a:lnTo>
                  <a:pt x="15305" y="21600"/>
                </a:lnTo>
                <a:cubicBezTo>
                  <a:pt x="15305" y="21600"/>
                  <a:pt x="21600" y="18521"/>
                  <a:pt x="21600" y="1852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40" tIns="38040" rIns="38040" bIns="38040" anchor="ctr"/>
          <a:lstStyle/>
          <a:p>
            <a:pPr defTabSz="456032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1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BNPP Sans Light" pitchFamily="50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36" name="Shape 1722"/>
          <p:cNvSpPr/>
          <p:nvPr/>
        </p:nvSpPr>
        <p:spPr>
          <a:xfrm>
            <a:off x="4006244" y="1557606"/>
            <a:ext cx="2296475" cy="19147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294"/>
                </a:moveTo>
                <a:lnTo>
                  <a:pt x="18521" y="0"/>
                </a:lnTo>
                <a:cubicBezTo>
                  <a:pt x="8577" y="216"/>
                  <a:pt x="483" y="9708"/>
                  <a:pt x="0" y="21544"/>
                </a:cubicBezTo>
                <a:lnTo>
                  <a:pt x="5227" y="17863"/>
                </a:lnTo>
                <a:lnTo>
                  <a:pt x="10537" y="21600"/>
                </a:lnTo>
                <a:cubicBezTo>
                  <a:pt x="10969" y="16705"/>
                  <a:pt x="14354" y="12832"/>
                  <a:pt x="18507" y="12619"/>
                </a:cubicBezTo>
                <a:cubicBezTo>
                  <a:pt x="18507" y="12619"/>
                  <a:pt x="21600" y="6294"/>
                  <a:pt x="21600" y="6294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12700">
            <a:miter lim="400000"/>
          </a:ln>
        </p:spPr>
        <p:txBody>
          <a:bodyPr lIns="38040" tIns="38040" rIns="38040" bIns="38040" anchor="ctr"/>
          <a:lstStyle/>
          <a:p>
            <a:pPr defTabSz="456032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1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BNPP Sans Light" pitchFamily="50" charset="0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7742611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" b="615"/>
          <a:stretch>
            <a:fillRect/>
          </a:stretch>
        </p:blipFill>
        <p:spPr/>
      </p:pic>
      <p:grpSp>
        <p:nvGrpSpPr>
          <p:cNvPr id="12" name="Group 11"/>
          <p:cNvGrpSpPr/>
          <p:nvPr/>
        </p:nvGrpSpPr>
        <p:grpSpPr>
          <a:xfrm>
            <a:off x="6709147" y="610851"/>
            <a:ext cx="5413004" cy="3861842"/>
            <a:chOff x="6709147" y="610851"/>
            <a:chExt cx="5413004" cy="3861842"/>
          </a:xfrm>
        </p:grpSpPr>
        <p:sp>
          <p:nvSpPr>
            <p:cNvPr id="67" name="Rectangle 66"/>
            <p:cNvSpPr/>
            <p:nvPr/>
          </p:nvSpPr>
          <p:spPr>
            <a:xfrm>
              <a:off x="6709147" y="610851"/>
              <a:ext cx="5413004" cy="3861842"/>
            </a:xfrm>
            <a:prstGeom prst="rect">
              <a:avLst/>
            </a:prstGeom>
            <a:solidFill>
              <a:schemeClr val="tx2">
                <a:alpha val="7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97" tIns="89858" rIns="91297" bIns="898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1463"/>
              <a:endParaRPr lang="fr-FR" sz="1500" dirty="0">
                <a:solidFill>
                  <a:srgbClr val="000000"/>
                </a:solidFill>
              </a:endParaRPr>
            </a:p>
          </p:txBody>
        </p:sp>
        <p:sp>
          <p:nvSpPr>
            <p:cNvPr id="68" name="Text Placeholder 30"/>
            <p:cNvSpPr txBox="1">
              <a:spLocks/>
            </p:cNvSpPr>
            <p:nvPr/>
          </p:nvSpPr>
          <p:spPr>
            <a:xfrm>
              <a:off x="7069187" y="837506"/>
              <a:ext cx="4176464" cy="792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pt-BR" altLang="pt-PT" sz="8500" b="1" dirty="0">
                  <a:solidFill>
                    <a:schemeClr val="bg1"/>
                  </a:solidFill>
                  <a:latin typeface="BNPP Sans Condensed" panose="020000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THANK YOU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95232" y="2000265"/>
              <a:ext cx="4582467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b="1" dirty="0">
                  <a:solidFill>
                    <a:srgbClr val="FFFFFF"/>
                  </a:solidFill>
                  <a:latin typeface="BNPPSansCondensed-Bold" panose="02000000000000000000" pitchFamily="2" charset="0"/>
                </a:rPr>
                <a:t>Franz Schober - BNP PARIBAS</a:t>
              </a:r>
            </a:p>
            <a:p>
              <a:r>
                <a:rPr lang="fr-FR" dirty="0">
                  <a:solidFill>
                    <a:srgbClr val="FFFFFF"/>
                  </a:solidFill>
                  <a:latin typeface="BNPPSansCondensed" panose="02000000000000000000" pitchFamily="2" charset="0"/>
                </a:rPr>
                <a:t>Phone: + 49 69 7193 8016 </a:t>
              </a:r>
            </a:p>
            <a:p>
              <a:r>
                <a:rPr lang="fr-FR" dirty="0">
                  <a:solidFill>
                    <a:srgbClr val="FFFFFF"/>
                  </a:solidFill>
                  <a:latin typeface="BNPPSansCondensed" panose="02000000000000000000" pitchFamily="2" charset="0"/>
                </a:rPr>
                <a:t>Mobile: +49 151 516 27061</a:t>
              </a:r>
            </a:p>
            <a:p>
              <a:r>
                <a:rPr lang="fr-FR" dirty="0">
                  <a:solidFill>
                    <a:srgbClr val="FFFFFF"/>
                  </a:solidFill>
                  <a:latin typeface="BNPPSansCondensed" panose="02000000000000000000" pitchFamily="2" charset="0"/>
                </a:rPr>
                <a:t>Mail: franz.schober@bnpparibas.com</a:t>
              </a:r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095231" y="3631481"/>
              <a:ext cx="202010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dirty="0">
                  <a:solidFill>
                    <a:srgbClr val="FFFFFF"/>
                  </a:solidFill>
                  <a:latin typeface="BNPPSansCondensed" panose="02000000000000000000" pitchFamily="2" charset="0"/>
                </a:rPr>
                <a:t>bnpparibas.com</a:t>
              </a:r>
              <a:endParaRPr lang="en-GB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5270079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22150" cy="6108604"/>
          </a:xfrm>
          <a:prstGeom prst="rect">
            <a:avLst/>
          </a:prstGeom>
          <a:solidFill>
            <a:srgbClr val="A3C43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97" tIns="89858" rIns="91297" bIns="89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1463"/>
            <a:endParaRPr lang="fr-FR" sz="1500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121187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1211878">
              <a:defRPr/>
            </a:pPr>
            <a:fld id="{7065EA63-725E-4D36-8CA0-5164C9B8C55F}" type="datetime1">
              <a:rPr lang="fr-FR" smtClean="0">
                <a:solidFill>
                  <a:srgbClr val="000000"/>
                </a:solidFill>
              </a:r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1878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878">
                <a:defRPr/>
              </a:pPr>
              <a:t>2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3658" y="1315364"/>
            <a:ext cx="11309434" cy="3477876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BNPPSans-Light" panose="02000503020000020004" pitchFamily="2" charset="0"/>
              </a:rPr>
              <a:t>«</a:t>
            </a:r>
            <a:r>
              <a:rPr lang="en-US" sz="6000" dirty="0" err="1">
                <a:solidFill>
                  <a:srgbClr val="FFFFFF"/>
                </a:solidFill>
                <a:latin typeface="BNPPSans-Light" panose="02000503020000020004" pitchFamily="2" charset="0"/>
              </a:rPr>
              <a:t>Nichts</a:t>
            </a:r>
            <a:r>
              <a:rPr lang="en-US" sz="6000" dirty="0">
                <a:solidFill>
                  <a:srgbClr val="FFFFFF"/>
                </a:solidFill>
                <a:latin typeface="BNPPSans-Light" panose="02000503020000020004" pitchFamily="2" charset="0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BNPPSans-Light" panose="02000503020000020004" pitchFamily="2" charset="0"/>
              </a:rPr>
              <a:t>ist</a:t>
            </a:r>
            <a:r>
              <a:rPr lang="en-US" sz="6000" dirty="0">
                <a:solidFill>
                  <a:srgbClr val="FFFFFF"/>
                </a:solidFill>
                <a:latin typeface="BNPPSans-Light" panose="02000503020000020004" pitchFamily="2" charset="0"/>
              </a:rPr>
              <a:t> so </a:t>
            </a:r>
            <a:r>
              <a:rPr lang="en-US" sz="6000" dirty="0" err="1">
                <a:solidFill>
                  <a:srgbClr val="FFFFFF"/>
                </a:solidFill>
                <a:latin typeface="BNPPSans-Light" panose="02000503020000020004" pitchFamily="2" charset="0"/>
              </a:rPr>
              <a:t>beständig</a:t>
            </a:r>
            <a:r>
              <a:rPr lang="en-US" sz="6000" dirty="0">
                <a:solidFill>
                  <a:srgbClr val="FFFFFF"/>
                </a:solidFill>
                <a:latin typeface="BNPPSans-Light" panose="02000503020000020004" pitchFamily="2" charset="0"/>
              </a:rPr>
              <a:t> </a:t>
            </a:r>
          </a:p>
          <a:p>
            <a:pPr algn="ctr"/>
            <a:r>
              <a:rPr lang="en-US" sz="6000" dirty="0" err="1">
                <a:solidFill>
                  <a:srgbClr val="FFFFFF"/>
                </a:solidFill>
                <a:latin typeface="BNPPSans-Light" panose="02000503020000020004" pitchFamily="2" charset="0"/>
              </a:rPr>
              <a:t>wie</a:t>
            </a:r>
            <a:r>
              <a:rPr lang="en-US" sz="6000" dirty="0">
                <a:solidFill>
                  <a:srgbClr val="FFFFFF"/>
                </a:solidFill>
                <a:latin typeface="BNPPSans-Light" panose="02000503020000020004" pitchFamily="2" charset="0"/>
              </a:rPr>
              <a:t> der </a:t>
            </a:r>
            <a:r>
              <a:rPr lang="en-US" sz="6000" dirty="0" err="1">
                <a:solidFill>
                  <a:srgbClr val="FFFFFF"/>
                </a:solidFill>
                <a:latin typeface="BNPPSans-Light" panose="02000503020000020004" pitchFamily="2" charset="0"/>
              </a:rPr>
              <a:t>Wandel</a:t>
            </a:r>
            <a:r>
              <a:rPr lang="en-US" sz="6000" dirty="0">
                <a:solidFill>
                  <a:srgbClr val="FFFFFF"/>
                </a:solidFill>
                <a:latin typeface="BNPPSans-Light" panose="02000503020000020004" pitchFamily="2" charset="0"/>
              </a:rPr>
              <a:t>»</a:t>
            </a:r>
            <a:endParaRPr lang="en-GB" sz="6000" dirty="0">
              <a:solidFill>
                <a:srgbClr val="FFFFFF"/>
              </a:solidFill>
              <a:latin typeface="BNPPSans-Light" panose="02000503020000020004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30350" y="4941888"/>
            <a:ext cx="1481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>
                <a:solidFill>
                  <a:srgbClr val="FFFFFF"/>
                </a:solidFill>
                <a:latin typeface="BNPPSans-Bold" panose="02000000000000000000" pitchFamily="2" charset="0"/>
              </a:rPr>
              <a:t>Heraklit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80184445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" r="499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0" y="0"/>
            <a:ext cx="6061075" cy="6113140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1B80396C-B47B-4993-A2C3-D5B130B4A52F}" type="datetime1">
              <a:rPr lang="fr-FR" smtClean="0">
                <a:solidFill>
                  <a:srgbClr val="000000"/>
                </a:solidFill>
              </a:r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878">
                <a:defRPr/>
              </a:pPr>
              <a:t>3</a:t>
            </a:fld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04491" y="1865824"/>
            <a:ext cx="4434774" cy="923330"/>
            <a:chOff x="503759" y="1237879"/>
            <a:chExt cx="4434774" cy="923330"/>
          </a:xfrm>
        </p:grpSpPr>
        <p:sp>
          <p:nvSpPr>
            <p:cNvPr id="6" name="TextBox 5"/>
            <p:cNvSpPr txBox="1"/>
            <p:nvPr/>
          </p:nvSpPr>
          <p:spPr>
            <a:xfrm>
              <a:off x="503759" y="1237879"/>
              <a:ext cx="978123" cy="92333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defTabSz="1828800"/>
              <a:r>
                <a:rPr lang="pt-PT" sz="5400" dirty="0">
                  <a:solidFill>
                    <a:schemeClr val="bg1"/>
                  </a:solidFill>
                  <a:latin typeface="BNPP Sans Condensed" panose="020000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01</a:t>
              </a:r>
            </a:p>
          </p:txBody>
        </p:sp>
        <p:sp>
          <p:nvSpPr>
            <p:cNvPr id="7" name="TextBox 50"/>
            <p:cNvSpPr txBox="1"/>
            <p:nvPr/>
          </p:nvSpPr>
          <p:spPr>
            <a:xfrm>
              <a:off x="1115759" y="1413221"/>
              <a:ext cx="3816424" cy="3447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defTabSz="1823753">
                <a:lnSpc>
                  <a:spcPct val="80000"/>
                </a:lnSpc>
              </a:pPr>
              <a:r>
                <a:rPr lang="en-US" sz="2800" b="1" cap="all" dirty="0" err="1">
                  <a:solidFill>
                    <a:prstClr val="white"/>
                  </a:solidFill>
                  <a:latin typeface="BNPP Sans Condensed" pitchFamily="50" charset="0"/>
                  <a:cs typeface="Roboto Regular" charset="0"/>
                </a:rPr>
                <a:t>Währungen</a:t>
              </a:r>
              <a:r>
                <a:rPr lang="en-US" sz="2800" b="1" cap="all" dirty="0">
                  <a:solidFill>
                    <a:prstClr val="white"/>
                  </a:solidFill>
                  <a:latin typeface="BNPP Sans Condensed" pitchFamily="50" charset="0"/>
                  <a:cs typeface="Roboto Regular" charset="0"/>
                </a:rPr>
                <a:t> &amp; </a:t>
              </a:r>
              <a:r>
                <a:rPr lang="en-US" sz="2800" b="1" cap="all" dirty="0" err="1">
                  <a:solidFill>
                    <a:prstClr val="white"/>
                  </a:solidFill>
                  <a:latin typeface="BNPP Sans Condensed" pitchFamily="50" charset="0"/>
                  <a:cs typeface="Roboto Regular" charset="0"/>
                </a:rPr>
                <a:t>Zinsen</a:t>
              </a:r>
              <a:endParaRPr lang="en-US" sz="2800" b="1" cap="all" dirty="0">
                <a:solidFill>
                  <a:prstClr val="white"/>
                </a:solidFill>
                <a:latin typeface="BNPP Sans Condensed" pitchFamily="50" charset="0"/>
                <a:cs typeface="Roboto Regular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03759" y="2009761"/>
              <a:ext cx="612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50"/>
            <p:cNvSpPr txBox="1"/>
            <p:nvPr/>
          </p:nvSpPr>
          <p:spPr>
            <a:xfrm>
              <a:off x="1122109" y="1732750"/>
              <a:ext cx="3816424" cy="2354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defTabSz="1823753">
                <a:lnSpc>
                  <a:spcPct val="80000"/>
                </a:lnSpc>
              </a:pPr>
              <a:r>
                <a:rPr lang="en-US" sz="1800" dirty="0" err="1">
                  <a:solidFill>
                    <a:prstClr val="white"/>
                  </a:solidFill>
                  <a:latin typeface="BNPP Sans Condensed" pitchFamily="50" charset="0"/>
                  <a:cs typeface="Roboto Regular" charset="0"/>
                </a:rPr>
                <a:t>Besteuerung</a:t>
              </a:r>
              <a:r>
                <a:rPr lang="en-US" sz="1800" dirty="0">
                  <a:solidFill>
                    <a:prstClr val="white"/>
                  </a:solidFill>
                  <a:latin typeface="BNPP Sans Condensed" pitchFamily="50" charset="0"/>
                  <a:cs typeface="Roboto Regular" charset="0"/>
                </a:rPr>
                <a:t> von </a:t>
              </a:r>
              <a:r>
                <a:rPr lang="en-US" sz="1800" dirty="0" err="1">
                  <a:solidFill>
                    <a:prstClr val="white"/>
                  </a:solidFill>
                  <a:latin typeface="BNPP Sans Condensed" pitchFamily="50" charset="0"/>
                  <a:cs typeface="Roboto Regular" charset="0"/>
                </a:rPr>
                <a:t>Fremdwährungsgewinnen</a:t>
              </a:r>
              <a:r>
                <a:rPr lang="en-US" sz="1800" dirty="0">
                  <a:solidFill>
                    <a:prstClr val="white"/>
                  </a:solidFill>
                  <a:latin typeface="BNPP Sans Condensed" pitchFamily="50" charset="0"/>
                  <a:cs typeface="Roboto Regular" charset="0"/>
                </a:rPr>
                <a:t> </a:t>
              </a:r>
            </a:p>
          </p:txBody>
        </p:sp>
      </p:grpSp>
      <p:sp>
        <p:nvSpPr>
          <p:cNvPr id="25" name="Text Placeholder 30"/>
          <p:cNvSpPr txBox="1">
            <a:spLocks/>
          </p:cNvSpPr>
          <p:nvPr/>
        </p:nvSpPr>
        <p:spPr>
          <a:xfrm>
            <a:off x="253827" y="373708"/>
            <a:ext cx="3588438" cy="7920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altLang="pt-PT" sz="8500" b="1" dirty="0">
                <a:solidFill>
                  <a:schemeClr val="bg1"/>
                </a:solidFill>
                <a:latin typeface="BNPP Sans Condensed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AGENDA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804491" y="2801843"/>
            <a:ext cx="4434774" cy="923330"/>
            <a:chOff x="503759" y="1237879"/>
            <a:chExt cx="4434774" cy="923330"/>
          </a:xfrm>
        </p:grpSpPr>
        <p:sp>
          <p:nvSpPr>
            <p:cNvPr id="30" name="TextBox 29"/>
            <p:cNvSpPr txBox="1"/>
            <p:nvPr/>
          </p:nvSpPr>
          <p:spPr>
            <a:xfrm>
              <a:off x="503759" y="1237879"/>
              <a:ext cx="978123" cy="92333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defTabSz="1828800"/>
              <a:r>
                <a:rPr lang="pt-PT" sz="5400" dirty="0">
                  <a:solidFill>
                    <a:schemeClr val="bg1"/>
                  </a:solidFill>
                  <a:latin typeface="BNPP Sans Condensed" panose="020000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02</a:t>
              </a:r>
            </a:p>
          </p:txBody>
        </p:sp>
        <p:sp>
          <p:nvSpPr>
            <p:cNvPr id="31" name="TextBox 50"/>
            <p:cNvSpPr txBox="1"/>
            <p:nvPr/>
          </p:nvSpPr>
          <p:spPr>
            <a:xfrm>
              <a:off x="1115759" y="1413221"/>
              <a:ext cx="3816424" cy="3447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defTabSz="1823753">
                <a:lnSpc>
                  <a:spcPct val="80000"/>
                </a:lnSpc>
              </a:pPr>
              <a:r>
                <a:rPr lang="en-US" sz="2800" b="1" cap="all" dirty="0" err="1">
                  <a:solidFill>
                    <a:prstClr val="white"/>
                  </a:solidFill>
                  <a:latin typeface="BNPP Sans Condensed" pitchFamily="50" charset="0"/>
                  <a:cs typeface="Roboto Regular" charset="0"/>
                </a:rPr>
                <a:t>Schocks</a:t>
              </a:r>
              <a:r>
                <a:rPr lang="en-US" sz="2800" b="1" cap="all" dirty="0">
                  <a:solidFill>
                    <a:prstClr val="white"/>
                  </a:solidFill>
                  <a:latin typeface="BNPP Sans Condensed" pitchFamily="50" charset="0"/>
                  <a:cs typeface="Roboto Regular" charset="0"/>
                </a:rPr>
                <a:t> &amp; </a:t>
              </a:r>
              <a:r>
                <a:rPr lang="en-US" sz="2800" b="1" cap="all" dirty="0" err="1">
                  <a:solidFill>
                    <a:prstClr val="white"/>
                  </a:solidFill>
                  <a:latin typeface="BNPP Sans Condensed" pitchFamily="50" charset="0"/>
                  <a:cs typeface="Roboto Regular" charset="0"/>
                </a:rPr>
                <a:t>Verluste</a:t>
              </a:r>
              <a:endParaRPr lang="en-US" sz="2800" b="1" cap="all" dirty="0">
                <a:solidFill>
                  <a:prstClr val="white"/>
                </a:solidFill>
                <a:latin typeface="BNPP Sans Condensed" pitchFamily="50" charset="0"/>
                <a:cs typeface="Roboto Regular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03759" y="2009761"/>
              <a:ext cx="612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50"/>
            <p:cNvSpPr txBox="1"/>
            <p:nvPr/>
          </p:nvSpPr>
          <p:spPr>
            <a:xfrm>
              <a:off x="1122109" y="1732750"/>
              <a:ext cx="3816424" cy="2354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defTabSz="1823753">
                <a:lnSpc>
                  <a:spcPct val="80000"/>
                </a:lnSpc>
              </a:pPr>
              <a:r>
                <a:rPr lang="en-US" sz="1800" dirty="0" err="1">
                  <a:solidFill>
                    <a:prstClr val="white"/>
                  </a:solidFill>
                  <a:latin typeface="BNPP Sans Condensed" pitchFamily="50" charset="0"/>
                  <a:cs typeface="Roboto Regular" charset="0"/>
                </a:rPr>
                <a:t>Steuerliche</a:t>
              </a:r>
              <a:r>
                <a:rPr lang="en-US" sz="1800" dirty="0">
                  <a:solidFill>
                    <a:prstClr val="white"/>
                  </a:solidFill>
                  <a:latin typeface="BNPP Sans Condensed" pitchFamily="50" charset="0"/>
                  <a:cs typeface="Roboto Regular" charset="0"/>
                </a:rPr>
                <a:t> </a:t>
              </a:r>
              <a:r>
                <a:rPr lang="en-US" sz="1800" dirty="0" err="1">
                  <a:solidFill>
                    <a:prstClr val="white"/>
                  </a:solidFill>
                  <a:latin typeface="BNPP Sans Condensed" pitchFamily="50" charset="0"/>
                  <a:cs typeface="Roboto Regular" charset="0"/>
                </a:rPr>
                <a:t>Verlustverrechnungsbeschränkungen</a:t>
              </a:r>
              <a:endParaRPr lang="en-US" sz="1800" dirty="0">
                <a:solidFill>
                  <a:prstClr val="white"/>
                </a:solidFill>
                <a:latin typeface="BNPP Sans Condensed" pitchFamily="50" charset="0"/>
                <a:cs typeface="Roboto Regular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04491" y="3737862"/>
            <a:ext cx="4434774" cy="923330"/>
            <a:chOff x="503759" y="1237879"/>
            <a:chExt cx="4434774" cy="923330"/>
          </a:xfrm>
        </p:grpSpPr>
        <p:sp>
          <p:nvSpPr>
            <p:cNvPr id="35" name="TextBox 34"/>
            <p:cNvSpPr txBox="1"/>
            <p:nvPr/>
          </p:nvSpPr>
          <p:spPr>
            <a:xfrm>
              <a:off x="503759" y="1237879"/>
              <a:ext cx="978123" cy="92333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defTabSz="1828800"/>
              <a:r>
                <a:rPr lang="pt-PT" sz="5400" dirty="0">
                  <a:solidFill>
                    <a:schemeClr val="bg1"/>
                  </a:solidFill>
                  <a:latin typeface="BNPP Sans Condensed" panose="020000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03</a:t>
              </a:r>
            </a:p>
          </p:txBody>
        </p:sp>
        <p:sp>
          <p:nvSpPr>
            <p:cNvPr id="36" name="TextBox 50"/>
            <p:cNvSpPr txBox="1"/>
            <p:nvPr/>
          </p:nvSpPr>
          <p:spPr>
            <a:xfrm>
              <a:off x="1115759" y="1402449"/>
              <a:ext cx="3816424" cy="3662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defTabSz="1823753">
                <a:lnSpc>
                  <a:spcPct val="80000"/>
                </a:lnSpc>
              </a:pPr>
              <a:r>
                <a:rPr lang="en-US" sz="2800" b="1" cap="all" dirty="0" err="1">
                  <a:solidFill>
                    <a:prstClr val="white"/>
                  </a:solidFill>
                  <a:latin typeface="BNPP Sans Condensed" pitchFamily="50" charset="0"/>
                  <a:cs typeface="Roboto Regular" charset="0"/>
                </a:rPr>
                <a:t>Ausblick</a:t>
              </a:r>
              <a:endParaRPr lang="en-US" sz="2800" b="1" cap="all" dirty="0">
                <a:solidFill>
                  <a:prstClr val="white"/>
                </a:solidFill>
                <a:latin typeface="BNPP Sans Condensed" pitchFamily="50" charset="0"/>
                <a:cs typeface="Roboto Regular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503759" y="2009761"/>
              <a:ext cx="612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50"/>
            <p:cNvSpPr txBox="1"/>
            <p:nvPr/>
          </p:nvSpPr>
          <p:spPr>
            <a:xfrm>
              <a:off x="1122109" y="1732750"/>
              <a:ext cx="3816424" cy="2354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defTabSz="1823753">
                <a:lnSpc>
                  <a:spcPct val="80000"/>
                </a:lnSpc>
              </a:pPr>
              <a:r>
                <a:rPr lang="en-US" sz="1800" dirty="0">
                  <a:solidFill>
                    <a:prstClr val="white"/>
                  </a:solidFill>
                  <a:latin typeface="BNPP Sans Condensed" pitchFamily="50" charset="0"/>
                  <a:cs typeface="Roboto Regular" charset="0"/>
                </a:rPr>
                <a:t>“</a:t>
              </a:r>
              <a:r>
                <a:rPr lang="en-US" sz="1800" dirty="0" err="1">
                  <a:solidFill>
                    <a:prstClr val="white"/>
                  </a:solidFill>
                  <a:latin typeface="BNPP Sans Condensed" pitchFamily="50" charset="0"/>
                  <a:cs typeface="Roboto Regular" charset="0"/>
                </a:rPr>
                <a:t>nur</a:t>
              </a:r>
              <a:r>
                <a:rPr lang="en-US" sz="1800" dirty="0">
                  <a:solidFill>
                    <a:prstClr val="white"/>
                  </a:solidFill>
                  <a:latin typeface="BNPP Sans Condensed" pitchFamily="50" charset="0"/>
                  <a:cs typeface="Roboto Regular" charset="0"/>
                </a:rPr>
                <a:t>” </a:t>
              </a:r>
              <a:r>
                <a:rPr lang="en-US" sz="1800" dirty="0" err="1">
                  <a:solidFill>
                    <a:prstClr val="white"/>
                  </a:solidFill>
                  <a:latin typeface="BNPP Sans Condensed" pitchFamily="50" charset="0"/>
                  <a:cs typeface="Roboto Regular" charset="0"/>
                </a:rPr>
                <a:t>ein</a:t>
              </a:r>
              <a:r>
                <a:rPr lang="en-US" sz="1800" dirty="0">
                  <a:solidFill>
                    <a:prstClr val="white"/>
                  </a:solidFill>
                  <a:latin typeface="BNPP Sans Condensed" pitchFamily="50" charset="0"/>
                  <a:cs typeface="Roboto Regular" charset="0"/>
                </a:rPr>
                <a:t> </a:t>
              </a:r>
              <a:r>
                <a:rPr lang="en-US" sz="1800" dirty="0" err="1">
                  <a:solidFill>
                    <a:prstClr val="white"/>
                  </a:solidFill>
                  <a:latin typeface="BNPP Sans Condensed" pitchFamily="50" charset="0"/>
                  <a:cs typeface="Roboto Regular" charset="0"/>
                </a:rPr>
                <a:t>neuer</a:t>
              </a:r>
              <a:r>
                <a:rPr lang="en-US" sz="1800" dirty="0">
                  <a:solidFill>
                    <a:prstClr val="white"/>
                  </a:solidFill>
                  <a:latin typeface="BNPP Sans Condensed" pitchFamily="50" charset="0"/>
                  <a:cs typeface="Roboto Regular" charset="0"/>
                </a:rPr>
                <a:t> </a:t>
              </a:r>
              <a:r>
                <a:rPr lang="en-US" sz="1800" dirty="0" err="1">
                  <a:solidFill>
                    <a:prstClr val="white"/>
                  </a:solidFill>
                  <a:latin typeface="BNPP Sans Condensed" pitchFamily="50" charset="0"/>
                  <a:cs typeface="Roboto Regular" charset="0"/>
                </a:rPr>
                <a:t>Anstrich</a:t>
              </a:r>
              <a:r>
                <a:rPr lang="en-US" sz="1800" dirty="0">
                  <a:solidFill>
                    <a:prstClr val="white"/>
                  </a:solidFill>
                  <a:latin typeface="BNPP Sans Condensed" pitchFamily="50" charset="0"/>
                  <a:cs typeface="Roboto Regular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91203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/>
      </p:pic>
      <p:sp>
        <p:nvSpPr>
          <p:cNvPr id="2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FF6D5D70-1CF6-43E6-A4C4-974BE9A956A6}" type="datetime1">
              <a:rPr lang="fr-FR" smtClean="0">
                <a:solidFill>
                  <a:srgbClr val="000000"/>
                </a:solidFill>
              </a:r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878">
                <a:defRPr/>
              </a:pPr>
              <a:t>4</a:t>
            </a:fld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804492" y="519884"/>
            <a:ext cx="5112568" cy="4428272"/>
            <a:chOff x="671259" y="1017806"/>
            <a:chExt cx="5112568" cy="4428272"/>
          </a:xfrm>
        </p:grpSpPr>
        <p:sp>
          <p:nvSpPr>
            <p:cNvPr id="44" name="TextBox 43"/>
            <p:cNvSpPr txBox="1"/>
            <p:nvPr/>
          </p:nvSpPr>
          <p:spPr>
            <a:xfrm>
              <a:off x="671259" y="1017806"/>
              <a:ext cx="5112568" cy="30282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b">
              <a:noAutofit/>
            </a:bodyPr>
            <a:lstStyle/>
            <a:p>
              <a:pPr defTabSz="1823753">
                <a:lnSpc>
                  <a:spcPct val="80000"/>
                </a:lnSpc>
              </a:pPr>
              <a:r>
                <a:rPr lang="en-US" sz="9400" b="1" cap="all" dirty="0" err="1">
                  <a:latin typeface="BNPP Sans Condensed" pitchFamily="50" charset="0"/>
                  <a:cs typeface="Roboto Regular" charset="0"/>
                </a:rPr>
                <a:t>Währungen</a:t>
              </a:r>
              <a:r>
                <a:rPr lang="en-US" sz="9400" b="1" cap="all" dirty="0">
                  <a:latin typeface="BNPP Sans Condensed" pitchFamily="50" charset="0"/>
                  <a:cs typeface="Roboto Regular" charset="0"/>
                </a:rPr>
                <a:t> &amp;</a:t>
              </a:r>
            </a:p>
            <a:p>
              <a:pPr defTabSz="1823753">
                <a:lnSpc>
                  <a:spcPct val="80000"/>
                </a:lnSpc>
              </a:pPr>
              <a:r>
                <a:rPr lang="en-US" sz="9400" b="1" cap="all" dirty="0" err="1">
                  <a:latin typeface="BNPP Sans Condensed" pitchFamily="50" charset="0"/>
                  <a:cs typeface="Roboto Regular" charset="0"/>
                </a:rPr>
                <a:t>Zinsen</a:t>
              </a:r>
              <a:r>
                <a:rPr lang="en-US" sz="9400" b="1" cap="all" dirty="0">
                  <a:latin typeface="BNPP Sans Condensed" pitchFamily="50" charset="0"/>
                  <a:cs typeface="Roboto Regular" charset="0"/>
                </a:rPr>
                <a:t> 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71259" y="4190350"/>
              <a:ext cx="4464495" cy="12557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823753">
                <a:lnSpc>
                  <a:spcPct val="85000"/>
                </a:lnSpc>
              </a:pPr>
              <a:r>
                <a:rPr lang="en-US" sz="4800" dirty="0" err="1">
                  <a:latin typeface="BNPP Sans Condensed Light" panose="02000000000000000000" pitchFamily="2" charset="0"/>
                  <a:ea typeface="Open Sans" panose="020B0606030504020204" pitchFamily="34" charset="0"/>
                  <a:cs typeface="Roboto Light" charset="0"/>
                </a:rPr>
                <a:t>Besteuerung</a:t>
              </a:r>
              <a:r>
                <a:rPr lang="en-US" sz="4800" dirty="0">
                  <a:latin typeface="BNPP Sans Condensed Light" panose="02000000000000000000" pitchFamily="2" charset="0"/>
                  <a:ea typeface="Open Sans" panose="020B0606030504020204" pitchFamily="34" charset="0"/>
                  <a:cs typeface="Roboto Light" charset="0"/>
                </a:rPr>
                <a:t> von</a:t>
              </a:r>
            </a:p>
            <a:p>
              <a:pPr defTabSz="1823753">
                <a:lnSpc>
                  <a:spcPct val="85000"/>
                </a:lnSpc>
              </a:pPr>
              <a:r>
                <a:rPr lang="en-US" sz="4800" dirty="0" err="1">
                  <a:latin typeface="BNPP Sans Condensed Light" panose="02000000000000000000" pitchFamily="2" charset="0"/>
                  <a:ea typeface="Open Sans" panose="020B0606030504020204" pitchFamily="34" charset="0"/>
                  <a:cs typeface="Roboto Light" charset="0"/>
                </a:rPr>
                <a:t>Fremdwährungsgeschäften</a:t>
              </a:r>
              <a:endParaRPr lang="en-US" sz="4800" dirty="0">
                <a:latin typeface="BNPP Sans Condensed Light" panose="02000000000000000000" pitchFamily="2" charset="0"/>
                <a:ea typeface="Open Sans" panose="020B0606030504020204" pitchFamily="34" charset="0"/>
                <a:cs typeface="Roboto Light" charset="0"/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>
          <a:xfrm>
            <a:off x="804491" y="3502027"/>
            <a:ext cx="864096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51961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Entwicklung Euro – US-Dollar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121187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1211878">
              <a:defRPr/>
            </a:pPr>
            <a:fld id="{DD1F3F5C-BCA1-4C76-94C3-D9C5011B564C}" type="datetime1">
              <a:rPr lang="fr-FR" smtClean="0">
                <a:solidFill>
                  <a:srgbClr val="000000"/>
                </a:solidFill>
              </a:r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1878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878">
                <a:defRPr/>
              </a:pPr>
              <a:t>5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43" y="1716087"/>
            <a:ext cx="7439025" cy="236177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66" y="4055377"/>
            <a:ext cx="7400925" cy="7239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76679" y="1125538"/>
            <a:ext cx="3734637" cy="358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1085415"/>
            <a:r>
              <a:rPr lang="de-DE" sz="2800" dirty="0">
                <a:latin typeface="BNPP Sans Condensed ExtraBold" pitchFamily="50" charset="0"/>
                <a:cs typeface="Arial"/>
              </a:rPr>
              <a:t>Dollar-Kurs</a:t>
            </a:r>
            <a:endParaRPr lang="en-US" sz="2800" dirty="0">
              <a:latin typeface="BNPP Sans Condensed ExtraBold" pitchFamily="50" charset="0"/>
              <a:cs typeface="Arial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277099" y="4717501"/>
            <a:ext cx="3672408" cy="3029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1085415"/>
            <a:r>
              <a:rPr lang="de-DE" sz="1400" dirty="0">
                <a:latin typeface="BNPP Sans Condensed ExtraBold" pitchFamily="50" charset="0"/>
                <a:cs typeface="Arial"/>
              </a:rPr>
              <a:t>Quelle:  Deutsche Bundesbank, Wechselkursstatistik</a:t>
            </a:r>
            <a:endParaRPr lang="en-US" sz="1400" dirty="0">
              <a:latin typeface="BNPP Sans Condensed ExtraBold" pitchFamily="50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7505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Entwicklung Euro – Schweizer Franken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121187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1211878">
              <a:defRPr/>
            </a:pPr>
            <a:fld id="{DD1F3F5C-BCA1-4C76-94C3-D9C5011B564C}" type="datetime1">
              <a:rPr lang="fr-FR" smtClean="0">
                <a:solidFill>
                  <a:srgbClr val="000000"/>
                </a:solidFill>
              </a:r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1878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878">
                <a:defRPr/>
              </a:pPr>
              <a:t>6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43" y="2279650"/>
            <a:ext cx="7391400" cy="208597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627" y="4365625"/>
            <a:ext cx="7416998" cy="7239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76679" y="1125538"/>
            <a:ext cx="3734637" cy="358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1085415"/>
            <a:r>
              <a:rPr lang="de-DE" sz="2800" dirty="0">
                <a:latin typeface="BNPP Sans Condensed ExtraBold" pitchFamily="50" charset="0"/>
                <a:cs typeface="Arial"/>
              </a:rPr>
              <a:t>Schweizer Franken-Kurs</a:t>
            </a:r>
            <a:endParaRPr lang="en-US" sz="2800" dirty="0">
              <a:latin typeface="BNPP Sans Condensed ExtraBold" pitchFamily="50" charset="0"/>
              <a:cs typeface="Arial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277099" y="5009487"/>
            <a:ext cx="3672408" cy="3029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1085415"/>
            <a:r>
              <a:rPr lang="de-DE" sz="1400" dirty="0">
                <a:latin typeface="BNPP Sans Condensed ExtraBold" pitchFamily="50" charset="0"/>
                <a:cs typeface="Arial"/>
              </a:rPr>
              <a:t>Quelle:  Deutsche Bundesbank, Wechselkursstatistik</a:t>
            </a:r>
            <a:endParaRPr lang="en-US" sz="1400" dirty="0">
              <a:latin typeface="BNPP Sans Condensed ExtraBold" pitchFamily="50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3406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Entwicklungsgeschichte</a:t>
            </a:r>
            <a:endParaRPr lang="en-GB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005291" y="6395179"/>
            <a:ext cx="2672600" cy="180042"/>
          </a:xfrm>
        </p:spPr>
        <p:txBody>
          <a:bodyPr/>
          <a:lstStyle/>
          <a:p>
            <a:pPr defTabSz="121187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2"/>
          </p:nvPr>
        </p:nvSpPr>
        <p:spPr>
          <a:xfrm>
            <a:off x="10748995" y="6395179"/>
            <a:ext cx="641574" cy="180042"/>
          </a:xfrm>
        </p:spPr>
        <p:txBody>
          <a:bodyPr/>
          <a:lstStyle/>
          <a:p>
            <a:pPr defTabSz="1211878">
              <a:defRPr/>
            </a:pPr>
            <a:fld id="{8F943DAC-ED0E-4B1B-A8F7-66B1EF62B30A}" type="datetime1">
              <a:rPr lang="fr-FR" smtClean="0">
                <a:solidFill>
                  <a:srgbClr val="000000"/>
                </a:solidFill>
              </a:r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461675" y="6395179"/>
            <a:ext cx="238625" cy="180042"/>
          </a:xfrm>
        </p:spPr>
        <p:txBody>
          <a:bodyPr/>
          <a:lstStyle/>
          <a:p>
            <a:pPr defTabSz="1211878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878">
                <a:defRPr/>
              </a:pPr>
              <a:t>7</a:t>
            </a:fld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47963" y="3502025"/>
            <a:ext cx="9374187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sp>
        <p:nvSpPr>
          <p:cNvPr id="9" name="Oval 8"/>
          <p:cNvSpPr/>
          <p:nvPr/>
        </p:nvSpPr>
        <p:spPr>
          <a:xfrm>
            <a:off x="2596282" y="3375088"/>
            <a:ext cx="285820" cy="28582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373" tIns="45686" rIns="91373" bIns="456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5415"/>
            <a:endParaRPr lang="en-US" sz="2800" kern="0" dirty="0">
              <a:solidFill>
                <a:prstClr val="white"/>
              </a:solidFill>
              <a:latin typeface="BNPP Sans Light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791740"/>
            <a:ext cx="2925679" cy="1892794"/>
          </a:xfrm>
          <a:prstGeom prst="rect">
            <a:avLst/>
          </a:prstGeom>
          <a:noFill/>
        </p:spPr>
        <p:txBody>
          <a:bodyPr wrap="square" lIns="91409" tIns="45704" rIns="91409" bIns="45704" rtlCol="0">
            <a:spAutoFit/>
          </a:bodyPr>
          <a:lstStyle/>
          <a:p>
            <a:pPr algn="r" defTabSz="1085415"/>
            <a:r>
              <a:rPr lang="en-US" sz="3600" b="1" dirty="0">
                <a:solidFill>
                  <a:srgbClr val="00685E">
                    <a:lumMod val="50000"/>
                  </a:srgbClr>
                </a:solidFill>
                <a:latin typeface="BNPP Sans Condensed" pitchFamily="50" charset="0"/>
                <a:cs typeface="Roboto Black"/>
              </a:rPr>
              <a:t>01.01.2009</a:t>
            </a:r>
          </a:p>
          <a:p>
            <a:pPr algn="r" defTabSz="1085415"/>
            <a:r>
              <a:rPr lang="en-US" sz="1500" dirty="0" err="1">
                <a:solidFill>
                  <a:srgbClr val="737572"/>
                </a:solidFill>
                <a:latin typeface="BNPP Sans Light" pitchFamily="50" charset="0"/>
                <a:cs typeface="Roboto Regular"/>
              </a:rPr>
              <a:t>Einführung</a:t>
            </a:r>
            <a:r>
              <a:rPr lang="en-US" sz="1500" dirty="0">
                <a:solidFill>
                  <a:srgbClr val="737572"/>
                </a:solidFill>
                <a:latin typeface="BNPP Sans Light" pitchFamily="50" charset="0"/>
                <a:cs typeface="Roboto Regular"/>
              </a:rPr>
              <a:t> der </a:t>
            </a:r>
          </a:p>
          <a:p>
            <a:pPr algn="r" defTabSz="1085415"/>
            <a:r>
              <a:rPr lang="en-US" sz="1500" dirty="0" err="1">
                <a:solidFill>
                  <a:srgbClr val="737572"/>
                </a:solidFill>
                <a:latin typeface="BNPP Sans Light" pitchFamily="50" charset="0"/>
                <a:cs typeface="Roboto Regular"/>
              </a:rPr>
              <a:t>Abgeltungsteuer</a:t>
            </a:r>
            <a:endParaRPr lang="en-US" sz="1500" dirty="0">
              <a:solidFill>
                <a:srgbClr val="737572"/>
              </a:solidFill>
              <a:latin typeface="BNPP Sans Light" pitchFamily="50" charset="0"/>
              <a:cs typeface="Roboto Regular"/>
            </a:endParaRPr>
          </a:p>
          <a:p>
            <a:pPr algn="r" defTabSz="1085415"/>
            <a:endParaRPr lang="en-US" sz="3600" b="1" dirty="0">
              <a:solidFill>
                <a:srgbClr val="00685E">
                  <a:lumMod val="50000"/>
                </a:srgbClr>
              </a:solidFill>
              <a:latin typeface="BNPP Sans Condensed" pitchFamily="50" charset="0"/>
              <a:cs typeface="Roboto Black"/>
            </a:endParaRPr>
          </a:p>
          <a:p>
            <a:pPr algn="r" defTabSz="1085415"/>
            <a:endParaRPr lang="en-US" sz="1500" dirty="0">
              <a:solidFill>
                <a:srgbClr val="737572"/>
              </a:solidFill>
              <a:latin typeface="BNPP Sans Light" pitchFamily="50" charset="0"/>
              <a:cs typeface="Roboto Regular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272933" y="3359115"/>
            <a:ext cx="285820" cy="28582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373" tIns="45686" rIns="91373" bIns="456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5415"/>
            <a:endParaRPr lang="en-US" sz="2800" kern="0" dirty="0">
              <a:solidFill>
                <a:prstClr val="white"/>
              </a:solidFill>
              <a:latin typeface="BNPP Sans Light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44103" y="2334239"/>
            <a:ext cx="2925679" cy="877020"/>
          </a:xfrm>
          <a:prstGeom prst="rect">
            <a:avLst/>
          </a:prstGeom>
          <a:noFill/>
        </p:spPr>
        <p:txBody>
          <a:bodyPr wrap="square" lIns="91297" tIns="45649" rIns="91297" bIns="45649" rtlCol="0">
            <a:spAutoFit/>
          </a:bodyPr>
          <a:lstStyle/>
          <a:p>
            <a:pPr defTabSz="1085415"/>
            <a:r>
              <a:rPr lang="de-DE" sz="3600" b="1" dirty="0">
                <a:solidFill>
                  <a:srgbClr val="A3C439"/>
                </a:solidFill>
                <a:latin typeface="BNPP Sans Condensed" pitchFamily="50" charset="0"/>
                <a:cs typeface="Roboto Black"/>
              </a:rPr>
              <a:t>Offene Fragen</a:t>
            </a:r>
            <a:endParaRPr lang="en-US" b="1" dirty="0">
              <a:solidFill>
                <a:srgbClr val="A3C439"/>
              </a:solidFill>
              <a:latin typeface="BNPP Sans Condensed" pitchFamily="50" charset="0"/>
              <a:cs typeface="Roboto Black"/>
            </a:endParaRPr>
          </a:p>
          <a:p>
            <a:pPr defTabSz="1085415"/>
            <a:r>
              <a:rPr lang="en-US" sz="1500" dirty="0" err="1">
                <a:solidFill>
                  <a:srgbClr val="737572"/>
                </a:solidFill>
                <a:latin typeface="BNPP Sans Light" pitchFamily="50" charset="0"/>
                <a:cs typeface="Roboto Regular"/>
              </a:rPr>
              <a:t>Anwendung</a:t>
            </a:r>
            <a:r>
              <a:rPr lang="en-US" sz="1500" dirty="0">
                <a:solidFill>
                  <a:srgbClr val="737572"/>
                </a:solidFill>
                <a:latin typeface="BNPP Sans Light" pitchFamily="50" charset="0"/>
                <a:cs typeface="Roboto Regular"/>
              </a:rPr>
              <a:t> </a:t>
            </a:r>
            <a:r>
              <a:rPr lang="en-US" sz="1500" dirty="0" err="1">
                <a:solidFill>
                  <a:srgbClr val="737572"/>
                </a:solidFill>
                <a:latin typeface="BNPP Sans Light" pitchFamily="50" charset="0"/>
                <a:cs typeface="Roboto Regular"/>
              </a:rPr>
              <a:t>Veranlagung</a:t>
            </a:r>
            <a:r>
              <a:rPr lang="en-US" sz="1500" dirty="0">
                <a:solidFill>
                  <a:srgbClr val="737572"/>
                </a:solidFill>
                <a:latin typeface="BNPP Sans Light" pitchFamily="50" charset="0"/>
                <a:cs typeface="Roboto Regular"/>
              </a:rPr>
              <a:t>, etc.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85034" y="3778390"/>
            <a:ext cx="2925679" cy="1107963"/>
          </a:xfrm>
          <a:prstGeom prst="rect">
            <a:avLst/>
          </a:prstGeom>
          <a:noFill/>
        </p:spPr>
        <p:txBody>
          <a:bodyPr wrap="square" lIns="91409" tIns="45704" rIns="91409" bIns="45704" rtlCol="0">
            <a:spAutoFit/>
          </a:bodyPr>
          <a:lstStyle/>
          <a:p>
            <a:pPr algn="r" defTabSz="1085415"/>
            <a:r>
              <a:rPr lang="en-US" sz="3600" b="1" dirty="0">
                <a:solidFill>
                  <a:srgbClr val="00915A"/>
                </a:solidFill>
                <a:latin typeface="BNPP Sans Condensed" pitchFamily="50" charset="0"/>
                <a:cs typeface="Roboto Black"/>
              </a:rPr>
              <a:t>01.01.2025</a:t>
            </a:r>
            <a:endParaRPr lang="en-US" b="1" dirty="0">
              <a:solidFill>
                <a:srgbClr val="00915A"/>
              </a:solidFill>
              <a:latin typeface="BNPP Sans Condensed" pitchFamily="50" charset="0"/>
              <a:cs typeface="Roboto Black"/>
            </a:endParaRPr>
          </a:p>
          <a:p>
            <a:pPr algn="r" defTabSz="1085415"/>
            <a:r>
              <a:rPr lang="en-US" sz="1500" dirty="0" err="1">
                <a:solidFill>
                  <a:srgbClr val="737572"/>
                </a:solidFill>
                <a:latin typeface="BNPP Sans Light" pitchFamily="50" charset="0"/>
                <a:cs typeface="Roboto Regular"/>
              </a:rPr>
              <a:t>Änderung</a:t>
            </a:r>
            <a:r>
              <a:rPr lang="en-US" sz="1500" dirty="0">
                <a:solidFill>
                  <a:srgbClr val="737572"/>
                </a:solidFill>
                <a:latin typeface="BNPP Sans Light" pitchFamily="50" charset="0"/>
                <a:cs typeface="Roboto Regular"/>
              </a:rPr>
              <a:t> des </a:t>
            </a:r>
          </a:p>
          <a:p>
            <a:pPr algn="r" defTabSz="1085415"/>
            <a:r>
              <a:rPr lang="en-US" sz="1500" dirty="0" err="1">
                <a:solidFill>
                  <a:srgbClr val="737572"/>
                </a:solidFill>
                <a:latin typeface="BNPP Sans Light" pitchFamily="50" charset="0"/>
                <a:cs typeface="Roboto Regular"/>
              </a:rPr>
              <a:t>Steuerabzuges</a:t>
            </a:r>
            <a:endParaRPr lang="en-US" sz="1500" dirty="0">
              <a:solidFill>
                <a:srgbClr val="737572"/>
              </a:solidFill>
              <a:latin typeface="BNPP Sans Light" pitchFamily="50" charset="0"/>
              <a:cs typeface="Roboto Regular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6435" y="2343958"/>
            <a:ext cx="2925679" cy="1107963"/>
          </a:xfrm>
          <a:prstGeom prst="rect">
            <a:avLst/>
          </a:prstGeom>
          <a:noFill/>
        </p:spPr>
        <p:txBody>
          <a:bodyPr wrap="square" lIns="91409" tIns="45704" rIns="91409" bIns="45704" rtlCol="0">
            <a:spAutoFit/>
          </a:bodyPr>
          <a:lstStyle/>
          <a:p>
            <a:pPr defTabSz="1085415"/>
            <a:r>
              <a:rPr lang="en-US" sz="3600" b="1" dirty="0">
                <a:solidFill>
                  <a:srgbClr val="00685E"/>
                </a:solidFill>
                <a:latin typeface="BNPP Sans Condensed" pitchFamily="50" charset="0"/>
                <a:cs typeface="Roboto Black"/>
              </a:rPr>
              <a:t>19.05.2022</a:t>
            </a:r>
          </a:p>
          <a:p>
            <a:pPr defTabSz="1085415"/>
            <a:r>
              <a:rPr lang="en-US" sz="1500" dirty="0" err="1">
                <a:solidFill>
                  <a:srgbClr val="737572"/>
                </a:solidFill>
                <a:latin typeface="BNPP Sans Light" pitchFamily="50" charset="0"/>
                <a:cs typeface="Roboto Regular"/>
              </a:rPr>
              <a:t>Änderung</a:t>
            </a:r>
            <a:r>
              <a:rPr lang="en-US" sz="1500" dirty="0">
                <a:solidFill>
                  <a:srgbClr val="737572"/>
                </a:solidFill>
                <a:latin typeface="BNPP Sans Light" pitchFamily="50" charset="0"/>
                <a:cs typeface="Roboto Regular"/>
              </a:rPr>
              <a:t> der </a:t>
            </a:r>
            <a:r>
              <a:rPr lang="en-US" sz="1500" dirty="0" err="1">
                <a:solidFill>
                  <a:srgbClr val="737572"/>
                </a:solidFill>
                <a:latin typeface="BNPP Sans Light" pitchFamily="50" charset="0"/>
                <a:cs typeface="Roboto Regular"/>
              </a:rPr>
              <a:t>Auffassung</a:t>
            </a:r>
            <a:r>
              <a:rPr lang="en-US" sz="1500" dirty="0">
                <a:solidFill>
                  <a:srgbClr val="737572"/>
                </a:solidFill>
                <a:latin typeface="BNPP Sans Light" pitchFamily="50" charset="0"/>
                <a:cs typeface="Roboto Regular"/>
              </a:rPr>
              <a:t> </a:t>
            </a:r>
          </a:p>
          <a:p>
            <a:pPr defTabSz="1085415"/>
            <a:r>
              <a:rPr lang="en-US" sz="1500" dirty="0">
                <a:solidFill>
                  <a:srgbClr val="737572"/>
                </a:solidFill>
                <a:latin typeface="BNPP Sans Light" pitchFamily="50" charset="0"/>
                <a:cs typeface="Roboto Regular"/>
              </a:rPr>
              <a:t>des BMF (</a:t>
            </a:r>
            <a:r>
              <a:rPr lang="en-US" sz="1500" dirty="0" err="1">
                <a:solidFill>
                  <a:srgbClr val="737572"/>
                </a:solidFill>
                <a:latin typeface="BNPP Sans Light" pitchFamily="50" charset="0"/>
                <a:cs typeface="Roboto Regular"/>
              </a:rPr>
              <a:t>Randziffer</a:t>
            </a:r>
            <a:r>
              <a:rPr lang="en-US" sz="1500" dirty="0">
                <a:solidFill>
                  <a:srgbClr val="737572"/>
                </a:solidFill>
                <a:latin typeface="BNPP Sans Light" pitchFamily="50" charset="0"/>
                <a:cs typeface="Roboto Regular"/>
              </a:rPr>
              <a:t> 131)</a:t>
            </a:r>
          </a:p>
        </p:txBody>
      </p:sp>
      <p:sp>
        <p:nvSpPr>
          <p:cNvPr id="19" name="Oval 18"/>
          <p:cNvSpPr/>
          <p:nvPr/>
        </p:nvSpPr>
        <p:spPr>
          <a:xfrm>
            <a:off x="4166435" y="3354388"/>
            <a:ext cx="285820" cy="285820"/>
          </a:xfrm>
          <a:prstGeom prst="ellipse">
            <a:avLst/>
          </a:prstGeom>
          <a:solidFill>
            <a:srgbClr val="00685E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373" tIns="45686" rIns="91373" bIns="456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5415"/>
            <a:endParaRPr lang="en-US" sz="2800" kern="0" dirty="0">
              <a:solidFill>
                <a:prstClr val="white"/>
              </a:solidFill>
              <a:latin typeface="BNPP Sans Light" pitchFamily="50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236521" y="3375186"/>
            <a:ext cx="285820" cy="28582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373" tIns="45686" rIns="91373" bIns="456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5415"/>
            <a:endParaRPr lang="en-US" sz="2800" kern="0" dirty="0">
              <a:solidFill>
                <a:prstClr val="white"/>
              </a:solidFill>
              <a:latin typeface="BNPP Sans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79340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Steuerliche Implikationen auf die Kapitalanlage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1211878">
              <a:defRPr/>
            </a:pPr>
            <a:fld id="{CDAB4B76-4159-46E0-B97E-70214FE57307}" type="datetime1">
              <a:rPr lang="fr-FR" smtClean="0">
                <a:solidFill>
                  <a:srgbClr val="000000"/>
                </a:solidFill>
              </a:r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121187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1878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878">
                <a:defRPr/>
              </a:pPr>
              <a:t>8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1800" y="1269554"/>
            <a:ext cx="1072832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err="1">
                <a:solidFill>
                  <a:schemeClr val="tx2"/>
                </a:solidFill>
                <a:latin typeface="BNPPSans-Bold" panose="02000000000000000000" pitchFamily="2" charset="0"/>
              </a:rPr>
              <a:t>Bisherige</a:t>
            </a:r>
            <a:r>
              <a:rPr lang="en-GB" sz="2800" b="1" dirty="0">
                <a:solidFill>
                  <a:schemeClr val="tx2"/>
                </a:solidFill>
                <a:latin typeface="BNPPSans-Bold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tx2"/>
                </a:solidFill>
                <a:latin typeface="BNPPSans-Bold" panose="02000000000000000000" pitchFamily="2" charset="0"/>
              </a:rPr>
              <a:t>Rechtsauffassung</a:t>
            </a:r>
            <a:r>
              <a:rPr lang="en-GB" sz="2800" b="1" dirty="0">
                <a:solidFill>
                  <a:schemeClr val="tx2"/>
                </a:solidFill>
                <a:latin typeface="BNPPSans-Bold" panose="02000000000000000000" pitchFamily="2" charset="0"/>
              </a:rPr>
              <a:t>:</a:t>
            </a:r>
            <a:endParaRPr lang="en-GB" sz="2800" dirty="0">
              <a:solidFill>
                <a:srgbClr val="837D79"/>
              </a:solidFill>
              <a:latin typeface="BNPPSans-Light" panose="02000503020000020004" pitchFamily="2" charset="0"/>
            </a:endParaRPr>
          </a:p>
          <a:p>
            <a:pPr marL="1063761" lvl="1" indent="-4572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Zinsen</a:t>
            </a:r>
            <a:r>
              <a:rPr lang="en-GB" dirty="0">
                <a:solidFill>
                  <a:srgbClr val="837D79"/>
                </a:solidFill>
                <a:latin typeface="BNPPSans-Light" panose="02000503020000020004" pitchFamily="2" charset="0"/>
              </a:rPr>
              <a:t>: 25% </a:t>
            </a: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Kapitalertragsteuer</a:t>
            </a:r>
            <a:endParaRPr lang="en-GB" dirty="0">
              <a:solidFill>
                <a:srgbClr val="837D79"/>
              </a:solidFill>
              <a:latin typeface="BNPPSans-Light" panose="02000503020000020004" pitchFamily="2" charset="0"/>
            </a:endParaRPr>
          </a:p>
          <a:p>
            <a:pPr marL="1063761" lvl="1" indent="-4572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Währungsgewinne</a:t>
            </a:r>
            <a:r>
              <a:rPr lang="en-GB" dirty="0">
                <a:solidFill>
                  <a:srgbClr val="837D79"/>
                </a:solidFill>
                <a:latin typeface="BNPPSans-Light" panose="02000503020000020004" pitchFamily="2" charset="0"/>
              </a:rPr>
              <a:t> </a:t>
            </a: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aus</a:t>
            </a:r>
            <a:r>
              <a:rPr lang="en-GB" dirty="0">
                <a:solidFill>
                  <a:srgbClr val="837D79"/>
                </a:solidFill>
                <a:latin typeface="BNPPSans-Light" panose="02000503020000020004" pitchFamily="2" charset="0"/>
              </a:rPr>
              <a:t> </a:t>
            </a: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verzinsten</a:t>
            </a:r>
            <a:r>
              <a:rPr lang="en-GB" dirty="0">
                <a:solidFill>
                  <a:srgbClr val="837D79"/>
                </a:solidFill>
                <a:latin typeface="BNPPSans-Light" panose="02000503020000020004" pitchFamily="2" charset="0"/>
              </a:rPr>
              <a:t> </a:t>
            </a:r>
            <a:r>
              <a:rPr lang="en-GB" u="sng" dirty="0">
                <a:solidFill>
                  <a:srgbClr val="837D79"/>
                </a:solidFill>
                <a:latin typeface="BNPPSans-Light" panose="02000503020000020004" pitchFamily="2" charset="0"/>
              </a:rPr>
              <a:t>und</a:t>
            </a:r>
            <a:r>
              <a:rPr lang="en-GB" dirty="0">
                <a:solidFill>
                  <a:srgbClr val="837D79"/>
                </a:solidFill>
                <a:latin typeface="BNPPSans-Light" panose="02000503020000020004" pitchFamily="2" charset="0"/>
              </a:rPr>
              <a:t> </a:t>
            </a: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unverzinsten</a:t>
            </a:r>
            <a:r>
              <a:rPr lang="en-GB" dirty="0">
                <a:solidFill>
                  <a:srgbClr val="837D79"/>
                </a:solidFill>
                <a:latin typeface="BNPPSans-Light" panose="02000503020000020004" pitchFamily="2" charset="0"/>
              </a:rPr>
              <a:t> </a:t>
            </a: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Fremdwährungskonten</a:t>
            </a:r>
            <a:r>
              <a:rPr lang="en-GB" dirty="0">
                <a:solidFill>
                  <a:srgbClr val="837D79"/>
                </a:solidFill>
                <a:latin typeface="BNPPSans-Light" panose="02000503020000020004" pitchFamily="2" charset="0"/>
              </a:rPr>
              <a:t>: </a:t>
            </a:r>
          </a:p>
          <a:p>
            <a:pPr marL="1670321" lvl="2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837D79"/>
                </a:solidFill>
                <a:latin typeface="BNPPSans-Light" panose="02000503020000020004" pitchFamily="2" charset="0"/>
              </a:rPr>
              <a:t>pers. </a:t>
            </a: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Einkommensteuersatz</a:t>
            </a:r>
            <a:endParaRPr lang="en-GB" dirty="0">
              <a:solidFill>
                <a:srgbClr val="837D79"/>
              </a:solidFill>
              <a:latin typeface="BNPPSans-Light" panose="02000503020000020004" pitchFamily="2" charset="0"/>
            </a:endParaRPr>
          </a:p>
          <a:p>
            <a:pPr marL="1670321" lvl="2" indent="-4572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steuerfrei</a:t>
            </a:r>
            <a:r>
              <a:rPr lang="en-GB" dirty="0">
                <a:solidFill>
                  <a:srgbClr val="837D79"/>
                </a:solidFill>
                <a:latin typeface="BNPPSans-Light" panose="02000503020000020004" pitchFamily="2" charset="0"/>
              </a:rPr>
              <a:t> </a:t>
            </a: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nach</a:t>
            </a:r>
            <a:r>
              <a:rPr lang="en-GB" dirty="0">
                <a:solidFill>
                  <a:srgbClr val="837D79"/>
                </a:solidFill>
                <a:latin typeface="BNPPSans-Light" panose="02000503020000020004" pitchFamily="2" charset="0"/>
              </a:rPr>
              <a:t> 1 </a:t>
            </a: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Jahr</a:t>
            </a:r>
            <a:r>
              <a:rPr lang="en-GB" dirty="0">
                <a:solidFill>
                  <a:srgbClr val="837D79"/>
                </a:solidFill>
                <a:latin typeface="BNPPSans-Light" panose="02000503020000020004" pitchFamily="2" charset="0"/>
              </a:rPr>
              <a:t> </a:t>
            </a: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Haltedauer</a:t>
            </a:r>
            <a:endParaRPr lang="en-GB" dirty="0">
              <a:solidFill>
                <a:srgbClr val="837D79"/>
              </a:solidFill>
              <a:latin typeface="BNPPSans-Light" panose="0200050302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solidFill>
                <a:srgbClr val="837D79"/>
              </a:solidFill>
              <a:latin typeface="BNPPSans-Light" panose="0200050302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err="1">
                <a:solidFill>
                  <a:srgbClr val="000000"/>
                </a:solidFill>
                <a:latin typeface="BNPPSans-Bold" panose="02000000000000000000" pitchFamily="2" charset="0"/>
              </a:rPr>
              <a:t>Keine</a:t>
            </a:r>
            <a:r>
              <a:rPr lang="en-GB" sz="2800" b="1" dirty="0">
                <a:solidFill>
                  <a:srgbClr val="000000"/>
                </a:solidFill>
                <a:latin typeface="BNPPSans-Bold" panose="02000000000000000000" pitchFamily="2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BNPPSans-Bold" panose="02000000000000000000" pitchFamily="2" charset="0"/>
              </a:rPr>
              <a:t>neue</a:t>
            </a:r>
            <a:r>
              <a:rPr lang="en-GB" sz="2800" b="1" dirty="0">
                <a:solidFill>
                  <a:srgbClr val="000000"/>
                </a:solidFill>
                <a:latin typeface="BNPPSans-Bold" panose="02000000000000000000" pitchFamily="2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BNPPSans-Bold" panose="02000000000000000000" pitchFamily="2" charset="0"/>
              </a:rPr>
              <a:t>Rechtsauffassung</a:t>
            </a:r>
            <a:r>
              <a:rPr lang="en-GB" sz="2800" b="1" dirty="0">
                <a:solidFill>
                  <a:srgbClr val="000000"/>
                </a:solidFill>
                <a:latin typeface="BNPPSans-Bold" panose="02000000000000000000" pitchFamily="2" charset="0"/>
              </a:rPr>
              <a:t> – </a:t>
            </a:r>
            <a:r>
              <a:rPr lang="en-GB" sz="2800" b="1" dirty="0" err="1">
                <a:solidFill>
                  <a:srgbClr val="000000"/>
                </a:solidFill>
                <a:latin typeface="BNPPSans-Bold" panose="02000000000000000000" pitchFamily="2" charset="0"/>
              </a:rPr>
              <a:t>unverzinste</a:t>
            </a:r>
            <a:r>
              <a:rPr lang="en-GB" sz="2800" b="1" dirty="0">
                <a:solidFill>
                  <a:srgbClr val="000000"/>
                </a:solidFill>
                <a:latin typeface="BNPPSans-Bold" panose="02000000000000000000" pitchFamily="2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BNPPSans-Bold" panose="02000000000000000000" pitchFamily="2" charset="0"/>
              </a:rPr>
              <a:t>Konten</a:t>
            </a:r>
            <a:endParaRPr lang="en-GB" sz="2800" b="1" dirty="0">
              <a:solidFill>
                <a:srgbClr val="000000"/>
              </a:solidFill>
              <a:latin typeface="BNPPSans-Bold" panose="02000000000000000000" pitchFamily="2" charset="0"/>
            </a:endParaRPr>
          </a:p>
          <a:p>
            <a:pPr marL="1063761" lvl="1" indent="-4572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Zinsen</a:t>
            </a:r>
            <a:r>
              <a:rPr lang="en-GB" dirty="0">
                <a:solidFill>
                  <a:srgbClr val="837D79"/>
                </a:solidFill>
                <a:latin typeface="BNPPSans-Light" panose="02000503020000020004" pitchFamily="2" charset="0"/>
              </a:rPr>
              <a:t>: 25% </a:t>
            </a: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Kapitalertragsteuer</a:t>
            </a:r>
            <a:endParaRPr lang="en-GB" dirty="0">
              <a:solidFill>
                <a:srgbClr val="837D79"/>
              </a:solidFill>
              <a:latin typeface="BNPPSans-Light" panose="02000503020000020004" pitchFamily="2" charset="0"/>
            </a:endParaRPr>
          </a:p>
          <a:p>
            <a:pPr marL="1063761" lvl="1" indent="-4572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Währungsgewinne</a:t>
            </a:r>
            <a:r>
              <a:rPr lang="en-GB" dirty="0">
                <a:solidFill>
                  <a:srgbClr val="837D79"/>
                </a:solidFill>
                <a:latin typeface="BNPPSans-Light" panose="02000503020000020004" pitchFamily="2" charset="0"/>
              </a:rPr>
              <a:t> </a:t>
            </a: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aus</a:t>
            </a:r>
            <a:r>
              <a:rPr lang="en-GB" dirty="0">
                <a:solidFill>
                  <a:srgbClr val="837D79"/>
                </a:solidFill>
                <a:latin typeface="BNPPSans-Light" panose="02000503020000020004" pitchFamily="2" charset="0"/>
              </a:rPr>
              <a:t> </a:t>
            </a: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unverzinsten</a:t>
            </a:r>
            <a:r>
              <a:rPr lang="en-GB" dirty="0">
                <a:solidFill>
                  <a:srgbClr val="837D79"/>
                </a:solidFill>
                <a:latin typeface="BNPPSans-Light" panose="02000503020000020004" pitchFamily="2" charset="0"/>
              </a:rPr>
              <a:t> </a:t>
            </a: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Fremdwährungskonten</a:t>
            </a:r>
            <a:r>
              <a:rPr lang="en-GB" dirty="0">
                <a:solidFill>
                  <a:srgbClr val="837D79"/>
                </a:solidFill>
                <a:latin typeface="BNPPSans-Light" panose="02000503020000020004" pitchFamily="2" charset="0"/>
              </a:rPr>
              <a:t>: </a:t>
            </a:r>
          </a:p>
          <a:p>
            <a:pPr marL="1670321" lvl="2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837D79"/>
                </a:solidFill>
                <a:latin typeface="BNPPSans-Light" panose="02000503020000020004" pitchFamily="2" charset="0"/>
              </a:rPr>
              <a:t>pers. </a:t>
            </a: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Einkommensteuersatz</a:t>
            </a:r>
            <a:endParaRPr lang="en-GB" dirty="0">
              <a:solidFill>
                <a:srgbClr val="837D79"/>
              </a:solidFill>
              <a:latin typeface="BNPPSans-Light" panose="02000503020000020004" pitchFamily="2" charset="0"/>
            </a:endParaRPr>
          </a:p>
          <a:p>
            <a:pPr marL="1670321" lvl="2" indent="-4572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steuerfrei</a:t>
            </a:r>
            <a:r>
              <a:rPr lang="en-GB" dirty="0">
                <a:solidFill>
                  <a:srgbClr val="837D79"/>
                </a:solidFill>
                <a:latin typeface="BNPPSans-Light" panose="02000503020000020004" pitchFamily="2" charset="0"/>
              </a:rPr>
              <a:t> </a:t>
            </a: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nach</a:t>
            </a:r>
            <a:r>
              <a:rPr lang="en-GB" dirty="0">
                <a:solidFill>
                  <a:srgbClr val="837D79"/>
                </a:solidFill>
                <a:latin typeface="BNPPSans-Light" panose="02000503020000020004" pitchFamily="2" charset="0"/>
              </a:rPr>
              <a:t> 1 </a:t>
            </a: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Jahr</a:t>
            </a:r>
            <a:r>
              <a:rPr lang="en-GB" dirty="0">
                <a:solidFill>
                  <a:srgbClr val="837D79"/>
                </a:solidFill>
                <a:latin typeface="BNPPSans-Light" panose="02000503020000020004" pitchFamily="2" charset="0"/>
              </a:rPr>
              <a:t> </a:t>
            </a:r>
            <a:r>
              <a:rPr lang="en-GB" dirty="0" err="1">
                <a:solidFill>
                  <a:srgbClr val="837D79"/>
                </a:solidFill>
                <a:latin typeface="BNPPSans-Light" panose="02000503020000020004" pitchFamily="2" charset="0"/>
              </a:rPr>
              <a:t>Haltedauer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920084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erade Verbindung mit Pfeil 32"/>
          <p:cNvCxnSpPr/>
          <p:nvPr/>
        </p:nvCxnSpPr>
        <p:spPr>
          <a:xfrm>
            <a:off x="0" y="1839621"/>
            <a:ext cx="948998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0" y="4292600"/>
            <a:ext cx="959467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“</a:t>
            </a:r>
            <a:r>
              <a:rPr lang="en-GB" dirty="0" err="1"/>
              <a:t>verzinst</a:t>
            </a:r>
            <a:r>
              <a:rPr lang="en-GB" dirty="0"/>
              <a:t>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nicht</a:t>
            </a:r>
            <a:r>
              <a:rPr lang="en-GB" dirty="0"/>
              <a:t>” – das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die </a:t>
            </a:r>
            <a:r>
              <a:rPr lang="en-GB" dirty="0" err="1"/>
              <a:t>Frage</a:t>
            </a:r>
            <a:r>
              <a:rPr lang="en-GB" dirty="0"/>
              <a:t> 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005291" y="6395179"/>
            <a:ext cx="2672600" cy="180042"/>
          </a:xfrm>
        </p:spPr>
        <p:txBody>
          <a:bodyPr/>
          <a:lstStyle/>
          <a:p>
            <a:pPr defTabSz="121187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2"/>
          </p:nvPr>
        </p:nvSpPr>
        <p:spPr>
          <a:xfrm>
            <a:off x="10748995" y="6395179"/>
            <a:ext cx="641574" cy="180042"/>
          </a:xfrm>
        </p:spPr>
        <p:txBody>
          <a:bodyPr/>
          <a:lstStyle/>
          <a:p>
            <a:pPr defTabSz="1211878">
              <a:defRPr/>
            </a:pPr>
            <a:fld id="{C6DA8E15-EABF-4D20-AADC-314B88FCE2AF}" type="datetime1">
              <a:rPr lang="fr-FR" smtClean="0">
                <a:solidFill>
                  <a:srgbClr val="000000"/>
                </a:solidFill>
              </a:rPr>
              <a:t>10/10/2023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461675" y="6395179"/>
            <a:ext cx="238625" cy="180042"/>
          </a:xfrm>
        </p:spPr>
        <p:txBody>
          <a:bodyPr/>
          <a:lstStyle/>
          <a:p>
            <a:pPr defTabSz="1211878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878">
                <a:defRPr/>
              </a:pPr>
              <a:t>9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3400" y="4578420"/>
            <a:ext cx="634563" cy="646298"/>
          </a:xfrm>
          <a:prstGeom prst="rect">
            <a:avLst/>
          </a:prstGeom>
          <a:noFill/>
        </p:spPr>
        <p:txBody>
          <a:bodyPr wrap="square" lIns="91409" tIns="45704" rIns="91409" bIns="45704" rtlCol="0">
            <a:spAutoFit/>
          </a:bodyPr>
          <a:lstStyle/>
          <a:p>
            <a:pPr algn="r" defTabSz="1085415"/>
            <a:r>
              <a:rPr lang="de-DE" sz="3600" b="1" dirty="0">
                <a:solidFill>
                  <a:srgbClr val="00685E">
                    <a:lumMod val="50000"/>
                  </a:srgbClr>
                </a:solidFill>
                <a:latin typeface="BNPP Sans Condensed" pitchFamily="50" charset="0"/>
                <a:cs typeface="Roboto Black"/>
              </a:rPr>
              <a:t>t</a:t>
            </a:r>
            <a:r>
              <a:rPr lang="de-DE" sz="3600" b="1" baseline="-25000" dirty="0">
                <a:solidFill>
                  <a:srgbClr val="00685E">
                    <a:lumMod val="50000"/>
                  </a:srgbClr>
                </a:solidFill>
                <a:latin typeface="BNPP Sans Condensed" pitchFamily="50" charset="0"/>
                <a:cs typeface="Roboto Black"/>
              </a:rPr>
              <a:t>0</a:t>
            </a:r>
          </a:p>
        </p:txBody>
      </p:sp>
      <p:sp>
        <p:nvSpPr>
          <p:cNvPr id="11" name="Oval 10"/>
          <p:cNvSpPr/>
          <p:nvPr/>
        </p:nvSpPr>
        <p:spPr>
          <a:xfrm>
            <a:off x="7164160" y="4151278"/>
            <a:ext cx="285820" cy="28582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373" tIns="45686" rIns="91373" bIns="456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5415"/>
            <a:endParaRPr lang="en-US" sz="2800" kern="0" dirty="0">
              <a:solidFill>
                <a:prstClr val="white"/>
              </a:solidFill>
              <a:latin typeface="BNPP Sans Light" pitchFamily="50" charset="0"/>
            </a:endParaRPr>
          </a:p>
        </p:txBody>
      </p:sp>
      <p:sp>
        <p:nvSpPr>
          <p:cNvPr id="22" name="Oval 19"/>
          <p:cNvSpPr/>
          <p:nvPr/>
        </p:nvSpPr>
        <p:spPr>
          <a:xfrm>
            <a:off x="2291116" y="4149690"/>
            <a:ext cx="285820" cy="28582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373" tIns="45686" rIns="91373" bIns="456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5415"/>
            <a:endParaRPr lang="en-US" sz="2800" kern="0" dirty="0">
              <a:solidFill>
                <a:prstClr val="white"/>
              </a:solidFill>
              <a:latin typeface="BNPP Sans Light" pitchFamily="50" charset="0"/>
            </a:endParaRPr>
          </a:p>
        </p:txBody>
      </p:sp>
      <p:sp>
        <p:nvSpPr>
          <p:cNvPr id="23" name="TextBox 9"/>
          <p:cNvSpPr txBox="1"/>
          <p:nvPr/>
        </p:nvSpPr>
        <p:spPr>
          <a:xfrm>
            <a:off x="3684588" y="4578420"/>
            <a:ext cx="634563" cy="646298"/>
          </a:xfrm>
          <a:prstGeom prst="rect">
            <a:avLst/>
          </a:prstGeom>
          <a:noFill/>
        </p:spPr>
        <p:txBody>
          <a:bodyPr wrap="square" lIns="91409" tIns="45704" rIns="91409" bIns="45704" rtlCol="0">
            <a:spAutoFit/>
          </a:bodyPr>
          <a:lstStyle/>
          <a:p>
            <a:pPr algn="r" defTabSz="1085415"/>
            <a:r>
              <a:rPr lang="de-DE" sz="3600" b="1" dirty="0">
                <a:solidFill>
                  <a:srgbClr val="00685E">
                    <a:lumMod val="50000"/>
                  </a:srgbClr>
                </a:solidFill>
                <a:latin typeface="BNPP Sans Condensed" pitchFamily="50" charset="0"/>
                <a:cs typeface="Roboto Black"/>
              </a:rPr>
              <a:t>t</a:t>
            </a:r>
            <a:r>
              <a:rPr lang="de-DE" sz="3600" b="1" baseline="-25000" dirty="0">
                <a:solidFill>
                  <a:srgbClr val="00685E">
                    <a:lumMod val="50000"/>
                  </a:srgbClr>
                </a:solidFill>
                <a:latin typeface="BNPP Sans Condensed" pitchFamily="50" charset="0"/>
                <a:cs typeface="Roboto Black"/>
              </a:rPr>
              <a:t>1</a:t>
            </a:r>
          </a:p>
        </p:txBody>
      </p:sp>
      <p:cxnSp>
        <p:nvCxnSpPr>
          <p:cNvPr id="25" name="Gerade Verbindung mit Pfeil 24"/>
          <p:cNvCxnSpPr>
            <a:stCxn id="10" idx="3"/>
          </p:cNvCxnSpPr>
          <p:nvPr/>
        </p:nvCxnSpPr>
        <p:spPr>
          <a:xfrm>
            <a:off x="2747963" y="4901569"/>
            <a:ext cx="115397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5"/>
          <p:cNvSpPr txBox="1"/>
          <p:nvPr/>
        </p:nvSpPr>
        <p:spPr>
          <a:xfrm>
            <a:off x="2747963" y="5031495"/>
            <a:ext cx="1005992" cy="323133"/>
          </a:xfrm>
          <a:prstGeom prst="rect">
            <a:avLst/>
          </a:prstGeom>
          <a:noFill/>
        </p:spPr>
        <p:txBody>
          <a:bodyPr wrap="square" lIns="91409" tIns="45704" rIns="91409" bIns="45704" rtlCol="0">
            <a:spAutoFit/>
          </a:bodyPr>
          <a:lstStyle/>
          <a:p>
            <a:pPr algn="r" defTabSz="1085415"/>
            <a:r>
              <a:rPr lang="de-DE" sz="1500" dirty="0">
                <a:solidFill>
                  <a:schemeClr val="accent2">
                    <a:lumMod val="50000"/>
                  </a:schemeClr>
                </a:solidFill>
                <a:latin typeface="BNPP Sans Light" pitchFamily="50" charset="0"/>
                <a:cs typeface="Roboto Regular"/>
              </a:rPr>
              <a:t>§ 23 EStG</a:t>
            </a:r>
            <a:endParaRPr lang="en-US" sz="1500" dirty="0">
              <a:solidFill>
                <a:schemeClr val="accent2">
                  <a:lumMod val="50000"/>
                </a:schemeClr>
              </a:solidFill>
              <a:latin typeface="BNPP Sans Light" pitchFamily="50" charset="0"/>
              <a:cs typeface="Roboto Regular"/>
            </a:endParaRPr>
          </a:p>
        </p:txBody>
      </p:sp>
      <p:sp>
        <p:nvSpPr>
          <p:cNvPr id="27" name="TextBox 9"/>
          <p:cNvSpPr txBox="1"/>
          <p:nvPr/>
        </p:nvSpPr>
        <p:spPr>
          <a:xfrm>
            <a:off x="6873645" y="4578420"/>
            <a:ext cx="634563" cy="646298"/>
          </a:xfrm>
          <a:prstGeom prst="rect">
            <a:avLst/>
          </a:prstGeom>
          <a:noFill/>
        </p:spPr>
        <p:txBody>
          <a:bodyPr wrap="square" lIns="91409" tIns="45704" rIns="91409" bIns="45704" rtlCol="0">
            <a:spAutoFit/>
          </a:bodyPr>
          <a:lstStyle/>
          <a:p>
            <a:pPr algn="r" defTabSz="1085415"/>
            <a:r>
              <a:rPr lang="de-DE" sz="3600" b="1" dirty="0">
                <a:solidFill>
                  <a:srgbClr val="00685E">
                    <a:lumMod val="50000"/>
                  </a:srgbClr>
                </a:solidFill>
                <a:latin typeface="BNPP Sans Condensed" pitchFamily="50" charset="0"/>
                <a:cs typeface="Roboto Black"/>
              </a:rPr>
              <a:t>t</a:t>
            </a:r>
            <a:r>
              <a:rPr lang="de-DE" sz="3600" b="1" baseline="-25000" dirty="0">
                <a:solidFill>
                  <a:srgbClr val="00685E">
                    <a:lumMod val="50000"/>
                  </a:srgbClr>
                </a:solidFill>
                <a:latin typeface="BNPP Sans Condensed" pitchFamily="50" charset="0"/>
                <a:cs typeface="Roboto Black"/>
              </a:rPr>
              <a:t>2</a:t>
            </a:r>
          </a:p>
        </p:txBody>
      </p:sp>
      <p:sp>
        <p:nvSpPr>
          <p:cNvPr id="28" name="Oval 10"/>
          <p:cNvSpPr/>
          <p:nvPr/>
        </p:nvSpPr>
        <p:spPr>
          <a:xfrm>
            <a:off x="7164160" y="1702708"/>
            <a:ext cx="285820" cy="28582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373" tIns="45686" rIns="91373" bIns="456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5415"/>
            <a:endParaRPr lang="en-US" sz="2800" kern="0" dirty="0">
              <a:solidFill>
                <a:prstClr val="white"/>
              </a:solidFill>
              <a:latin typeface="BNPP Sans Light" pitchFamily="50" charset="0"/>
            </a:endParaRPr>
          </a:p>
        </p:txBody>
      </p:sp>
      <p:sp>
        <p:nvSpPr>
          <p:cNvPr id="29" name="Oval 18"/>
          <p:cNvSpPr/>
          <p:nvPr/>
        </p:nvSpPr>
        <p:spPr>
          <a:xfrm>
            <a:off x="3901941" y="1696711"/>
            <a:ext cx="285820" cy="285820"/>
          </a:xfrm>
          <a:prstGeom prst="ellipse">
            <a:avLst/>
          </a:prstGeom>
          <a:solidFill>
            <a:srgbClr val="00685E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373" tIns="45686" rIns="91373" bIns="456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5415"/>
            <a:endParaRPr lang="en-US" sz="2800" kern="0" dirty="0">
              <a:solidFill>
                <a:prstClr val="white"/>
              </a:solidFill>
              <a:latin typeface="BNPP Sans Light" pitchFamily="50" charset="0"/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3584659" y="1033849"/>
            <a:ext cx="634563" cy="646298"/>
          </a:xfrm>
          <a:prstGeom prst="rect">
            <a:avLst/>
          </a:prstGeom>
          <a:noFill/>
        </p:spPr>
        <p:txBody>
          <a:bodyPr wrap="square" lIns="91409" tIns="45704" rIns="91409" bIns="45704" rtlCol="0">
            <a:spAutoFit/>
          </a:bodyPr>
          <a:lstStyle/>
          <a:p>
            <a:pPr algn="r" defTabSz="1085415"/>
            <a:r>
              <a:rPr lang="de-DE" sz="3600" b="1" dirty="0">
                <a:solidFill>
                  <a:srgbClr val="00685E">
                    <a:lumMod val="50000"/>
                  </a:srgbClr>
                </a:solidFill>
                <a:latin typeface="BNPP Sans Condensed" pitchFamily="50" charset="0"/>
                <a:cs typeface="Roboto Black"/>
              </a:rPr>
              <a:t>t</a:t>
            </a:r>
            <a:r>
              <a:rPr lang="de-DE" sz="3600" b="1" baseline="-25000" dirty="0">
                <a:solidFill>
                  <a:srgbClr val="00685E">
                    <a:lumMod val="50000"/>
                  </a:srgbClr>
                </a:solidFill>
                <a:latin typeface="BNPP Sans Condensed" pitchFamily="50" charset="0"/>
                <a:cs typeface="Roboto Black"/>
              </a:rPr>
              <a:t>1</a:t>
            </a:r>
          </a:p>
        </p:txBody>
      </p:sp>
      <p:sp>
        <p:nvSpPr>
          <p:cNvPr id="32" name="TextBox 9"/>
          <p:cNvSpPr txBox="1"/>
          <p:nvPr/>
        </p:nvSpPr>
        <p:spPr>
          <a:xfrm>
            <a:off x="6873645" y="1078973"/>
            <a:ext cx="634563" cy="646298"/>
          </a:xfrm>
          <a:prstGeom prst="rect">
            <a:avLst/>
          </a:prstGeom>
          <a:noFill/>
        </p:spPr>
        <p:txBody>
          <a:bodyPr wrap="square" lIns="91409" tIns="45704" rIns="91409" bIns="45704" rtlCol="0">
            <a:spAutoFit/>
          </a:bodyPr>
          <a:lstStyle/>
          <a:p>
            <a:pPr algn="r" defTabSz="1085415"/>
            <a:r>
              <a:rPr lang="de-DE" sz="3600" b="1" dirty="0">
                <a:solidFill>
                  <a:srgbClr val="00685E">
                    <a:lumMod val="50000"/>
                  </a:srgbClr>
                </a:solidFill>
                <a:latin typeface="BNPP Sans Condensed" pitchFamily="50" charset="0"/>
                <a:cs typeface="Roboto Black"/>
              </a:rPr>
              <a:t>t</a:t>
            </a:r>
            <a:r>
              <a:rPr lang="de-DE" sz="3600" b="1" baseline="-25000" dirty="0">
                <a:solidFill>
                  <a:srgbClr val="00685E">
                    <a:lumMod val="50000"/>
                  </a:srgbClr>
                </a:solidFill>
                <a:latin typeface="BNPP Sans Condensed" pitchFamily="50" charset="0"/>
                <a:cs typeface="Roboto Black"/>
              </a:rPr>
              <a:t>2</a:t>
            </a:r>
          </a:p>
        </p:txBody>
      </p:sp>
      <p:sp>
        <p:nvSpPr>
          <p:cNvPr id="35" name="TextBox 15"/>
          <p:cNvSpPr txBox="1"/>
          <p:nvPr/>
        </p:nvSpPr>
        <p:spPr>
          <a:xfrm>
            <a:off x="-131613" y="1056233"/>
            <a:ext cx="3598621" cy="369300"/>
          </a:xfrm>
          <a:prstGeom prst="rect">
            <a:avLst/>
          </a:prstGeom>
          <a:noFill/>
        </p:spPr>
        <p:txBody>
          <a:bodyPr wrap="square" lIns="91409" tIns="45704" rIns="91409" bIns="45704" rtlCol="0">
            <a:spAutoFit/>
          </a:bodyPr>
          <a:lstStyle/>
          <a:p>
            <a:pPr algn="r" defTabSz="1085415"/>
            <a:r>
              <a:rPr lang="de-DE" sz="1800" b="1" dirty="0">
                <a:solidFill>
                  <a:schemeClr val="accent2">
                    <a:lumMod val="50000"/>
                  </a:schemeClr>
                </a:solidFill>
                <a:latin typeface="BNPP Sans Light" pitchFamily="50" charset="0"/>
                <a:cs typeface="Roboto Regular"/>
              </a:rPr>
              <a:t>Verzinst – 25% - § 20 EStG 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latin typeface="BNPP Sans Light" pitchFamily="50" charset="0"/>
              <a:cs typeface="Roboto Regular"/>
            </a:endParaRPr>
          </a:p>
        </p:txBody>
      </p:sp>
      <p:cxnSp>
        <p:nvCxnSpPr>
          <p:cNvPr id="37" name="Gerade Verbindung mit Pfeil 36"/>
          <p:cNvCxnSpPr>
            <a:endCxn id="11" idx="0"/>
          </p:cNvCxnSpPr>
          <p:nvPr/>
        </p:nvCxnSpPr>
        <p:spPr>
          <a:xfrm>
            <a:off x="7307070" y="2061642"/>
            <a:ext cx="0" cy="20896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>
            <a:endCxn id="29" idx="4"/>
          </p:cNvCxnSpPr>
          <p:nvPr/>
        </p:nvCxnSpPr>
        <p:spPr>
          <a:xfrm flipV="1">
            <a:off x="4044851" y="1982531"/>
            <a:ext cx="0" cy="23100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901941" y="4149690"/>
            <a:ext cx="285820" cy="285820"/>
          </a:xfrm>
          <a:prstGeom prst="ellipse">
            <a:avLst/>
          </a:prstGeom>
          <a:solidFill>
            <a:srgbClr val="00685E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373" tIns="45686" rIns="91373" bIns="456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5415"/>
            <a:endParaRPr lang="en-US" sz="2800" kern="0" dirty="0">
              <a:solidFill>
                <a:prstClr val="white"/>
              </a:solidFill>
              <a:latin typeface="BNPP Sans Light" pitchFamily="50" charset="0"/>
            </a:endParaRPr>
          </a:p>
        </p:txBody>
      </p:sp>
      <p:cxnSp>
        <p:nvCxnSpPr>
          <p:cNvPr id="9" name="Gerade Verbindung mit Pfeil 8"/>
          <p:cNvCxnSpPr>
            <a:stCxn id="31" idx="3"/>
          </p:cNvCxnSpPr>
          <p:nvPr/>
        </p:nvCxnSpPr>
        <p:spPr>
          <a:xfrm>
            <a:off x="4219222" y="1356998"/>
            <a:ext cx="284996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5"/>
          <p:cNvSpPr txBox="1"/>
          <p:nvPr/>
        </p:nvSpPr>
        <p:spPr>
          <a:xfrm>
            <a:off x="-635669" y="3540722"/>
            <a:ext cx="4305537" cy="369300"/>
          </a:xfrm>
          <a:prstGeom prst="rect">
            <a:avLst/>
          </a:prstGeom>
          <a:noFill/>
        </p:spPr>
        <p:txBody>
          <a:bodyPr wrap="square" lIns="91409" tIns="45704" rIns="91409" bIns="45704" rtlCol="0">
            <a:spAutoFit/>
          </a:bodyPr>
          <a:lstStyle/>
          <a:p>
            <a:pPr algn="r" defTabSz="1085415"/>
            <a:r>
              <a:rPr lang="de-DE" sz="1800" b="1" dirty="0">
                <a:solidFill>
                  <a:schemeClr val="accent2">
                    <a:lumMod val="50000"/>
                  </a:schemeClr>
                </a:solidFill>
                <a:latin typeface="BNPP Sans Light" pitchFamily="50" charset="0"/>
                <a:cs typeface="Roboto Regular"/>
              </a:rPr>
              <a:t>Unverzinst – 45% – § 23 EStG   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latin typeface="BNPP Sans Light" pitchFamily="50" charset="0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61868922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1_BNPP-ENG-16-9">
  <a:themeElements>
    <a:clrScheme name="Custom 11">
      <a:dk1>
        <a:srgbClr val="000000"/>
      </a:dk1>
      <a:lt1>
        <a:srgbClr val="FFFFFF"/>
      </a:lt1>
      <a:dk2>
        <a:srgbClr val="00915A"/>
      </a:dk2>
      <a:lt2>
        <a:srgbClr val="78848A"/>
      </a:lt2>
      <a:accent1>
        <a:srgbClr val="00AB8E"/>
      </a:accent1>
      <a:accent2>
        <a:srgbClr val="00685E"/>
      </a:accent2>
      <a:accent3>
        <a:srgbClr val="A3C439"/>
      </a:accent3>
      <a:accent4>
        <a:srgbClr val="52CDC5"/>
      </a:accent4>
      <a:accent5>
        <a:srgbClr val="EF7B5B"/>
      </a:accent5>
      <a:accent6>
        <a:srgbClr val="56B4C0"/>
      </a:accent6>
      <a:hlink>
        <a:srgbClr val="00915A"/>
      </a:hlink>
      <a:folHlink>
        <a:srgbClr val="BA3075"/>
      </a:folHlink>
    </a:clrScheme>
    <a:fontScheme name="Custom 2">
      <a:majorFont>
        <a:latin typeface="BNPP Sans Condensed"/>
        <a:ea typeface=""/>
        <a:cs typeface=""/>
      </a:majorFont>
      <a:minorFont>
        <a:latin typeface="BNPP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3175">
          <a:noFill/>
        </a:ln>
      </a:spPr>
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normAutofit/>
      </a:bodyPr>
      <a:lstStyle>
        <a:defPPr defTabSz="1085415">
          <a:defRPr sz="6600" dirty="0" smtClean="0">
            <a:solidFill>
              <a:srgbClr val="FFFFFF"/>
            </a:solidFill>
            <a:latin typeface="BNPP Sans Condensed ExtraBold" pitchFamily="50" charset="0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BNPP-ENG-16-9">
  <a:themeElements>
    <a:clrScheme name="Custom 11">
      <a:dk1>
        <a:srgbClr val="000000"/>
      </a:dk1>
      <a:lt1>
        <a:srgbClr val="FFFFFF"/>
      </a:lt1>
      <a:dk2>
        <a:srgbClr val="00915A"/>
      </a:dk2>
      <a:lt2>
        <a:srgbClr val="78848A"/>
      </a:lt2>
      <a:accent1>
        <a:srgbClr val="00AB8E"/>
      </a:accent1>
      <a:accent2>
        <a:srgbClr val="00685E"/>
      </a:accent2>
      <a:accent3>
        <a:srgbClr val="A3C439"/>
      </a:accent3>
      <a:accent4>
        <a:srgbClr val="52CDC5"/>
      </a:accent4>
      <a:accent5>
        <a:srgbClr val="EF7B5B"/>
      </a:accent5>
      <a:accent6>
        <a:srgbClr val="56B4C0"/>
      </a:accent6>
      <a:hlink>
        <a:srgbClr val="00915A"/>
      </a:hlink>
      <a:folHlink>
        <a:srgbClr val="BA3075"/>
      </a:folHlink>
    </a:clrScheme>
    <a:fontScheme name="Custom 2">
      <a:majorFont>
        <a:latin typeface="BNPP Sans Condensed"/>
        <a:ea typeface=""/>
        <a:cs typeface=""/>
      </a:majorFont>
      <a:minorFont>
        <a:latin typeface="BNPP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3175">
          <a:noFill/>
        </a:ln>
      </a:spPr>
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normAutofit/>
      </a:bodyPr>
      <a:lstStyle>
        <a:defPPr defTabSz="1085415">
          <a:defRPr sz="6600" dirty="0" smtClean="0">
            <a:solidFill>
              <a:srgbClr val="FFFFFF"/>
            </a:solidFill>
            <a:latin typeface="BNPP Sans Condensed ExtraBold" pitchFamily="50" charset="0"/>
            <a:cs typeface="Arial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8DF034DFF608438F59B985D38649A1" ma:contentTypeVersion="" ma:contentTypeDescription="Create a new document." ma:contentTypeScope="" ma:versionID="3166b7ec5d98dbbdff32b70a45639961">
  <xsd:schema xmlns:xsd="http://www.w3.org/2001/XMLSchema" xmlns:xs="http://www.w3.org/2001/XMLSchema" xmlns:p="http://schemas.microsoft.com/office/2006/metadata/properties" xmlns:ns2="78bed526-58c4-45b8-b82b-b6d7afad35f1" targetNamespace="http://schemas.microsoft.com/office/2006/metadata/properties" ma:root="true" ma:fieldsID="6ce54a9d539fa865ffedb16ef7eb273c" ns2:_="">
    <xsd:import namespace="78bed526-58c4-45b8-b82b-b6d7afad3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bed526-58c4-45b8-b82b-b6d7afad3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B85076-7DA6-46F4-B132-4E4B9FAC30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D8E65B-864F-4002-89D4-8D4E05A6467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8bed526-58c4-45b8-b82b-b6d7afad35f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C341EA3-9AB9-43EB-BFE9-4701ED8CD2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bed526-58c4-45b8-b82b-b6d7afad3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750</Words>
  <Application>Microsoft Office PowerPoint</Application>
  <PresentationFormat>Custom</PresentationFormat>
  <Paragraphs>175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Arial</vt:lpstr>
      <vt:lpstr>BNPP Sans Condensed</vt:lpstr>
      <vt:lpstr>BNPP Sans Condensed ExtraBold</vt:lpstr>
      <vt:lpstr>BNPP Sans Condensed Light</vt:lpstr>
      <vt:lpstr>BNPP Sans Light</vt:lpstr>
      <vt:lpstr>BNPPSans</vt:lpstr>
      <vt:lpstr>BNPPSans-Bold</vt:lpstr>
      <vt:lpstr>BNPPSansCondensed</vt:lpstr>
      <vt:lpstr>BNPPSansCondensed-Bold</vt:lpstr>
      <vt:lpstr>BNPPSans-Light</vt:lpstr>
      <vt:lpstr>Calibri</vt:lpstr>
      <vt:lpstr>Courier New</vt:lpstr>
      <vt:lpstr>Wingdings</vt:lpstr>
      <vt:lpstr>1_BNPP-ENG-16-9</vt:lpstr>
      <vt:lpstr>2_BNPP-ENG-16-9</vt:lpstr>
      <vt:lpstr>DAB Investmentkongress 23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BNP Paribas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Thanh-Lam Liliane LE</dc:creator>
  <cp:lastModifiedBy>Franz SCHOBER</cp:lastModifiedBy>
  <cp:revision>45</cp:revision>
  <cp:lastPrinted>2015-02-25T12:09:14Z</cp:lastPrinted>
  <dcterms:created xsi:type="dcterms:W3CDTF">2016-04-27T13:12:54Z</dcterms:created>
  <dcterms:modified xsi:type="dcterms:W3CDTF">2023-10-10T13:43:10Z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0x010100598DF034DFF608438F59B985D38649A1</vt:lpwstr>
  </property>
  <property fmtid="{D5CDD505-2E9C-101B-9397-08002B2CF9AE}" pid="4" name="MSIP_Label_8ffbc0b8-e97b-47d1-beac-cb0955d66f3b_Enabled">
    <vt:lpwstr>true</vt:lpwstr>
  </property>
  <property fmtid="{D5CDD505-2E9C-101B-9397-08002B2CF9AE}" pid="5" name="MSIP_Label_8ffbc0b8-e97b-47d1-beac-cb0955d66f3b_SetDate">
    <vt:lpwstr>2023-06-19T15:03:42Z</vt:lpwstr>
  </property>
  <property fmtid="{D5CDD505-2E9C-101B-9397-08002B2CF9AE}" pid="6" name="MSIP_Label_8ffbc0b8-e97b-47d1-beac-cb0955d66f3b_Method">
    <vt:lpwstr>Standard</vt:lpwstr>
  </property>
  <property fmtid="{D5CDD505-2E9C-101B-9397-08002B2CF9AE}" pid="7" name="MSIP_Label_8ffbc0b8-e97b-47d1-beac-cb0955d66f3b_Name">
    <vt:lpwstr>8ffbc0b8-e97b-47d1-beac-cb0955d66f3b</vt:lpwstr>
  </property>
  <property fmtid="{D5CDD505-2E9C-101B-9397-08002B2CF9AE}" pid="8" name="MSIP_Label_8ffbc0b8-e97b-47d1-beac-cb0955d66f3b_SiteId">
    <vt:lpwstr>614f9c25-bffa-42c7-86d8-964101f55fa2</vt:lpwstr>
  </property>
  <property fmtid="{D5CDD505-2E9C-101B-9397-08002B2CF9AE}" pid="9" name="MSIP_Label_8ffbc0b8-e97b-47d1-beac-cb0955d66f3b_ActionId">
    <vt:lpwstr>479431e5-5d28-4e0c-9fd1-8c365793a7c2</vt:lpwstr>
  </property>
  <property fmtid="{D5CDD505-2E9C-101B-9397-08002B2CF9AE}" pid="10" name="MSIP_Label_8ffbc0b8-e97b-47d1-beac-cb0955d66f3b_ContentBits">
    <vt:lpwstr>2</vt:lpwstr>
  </property>
</Properties>
</file>